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E_CAE77FE6.xml" ContentType="application/vnd.ms-powerpoint.comments+xml"/>
  <Override PartName="/ppt/notesSlides/notesSlide3.xml" ContentType="application/vnd.openxmlformats-officedocument.presentationml.notesSlide+xml"/>
  <Override PartName="/ppt/comments/modernComment_126_DEB800C6.xml" ContentType="application/vnd.ms-powerpoint.comment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comments/modernComment_12A_EA6B95F6.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comments/modernComment_14A_92ADC481.xml" ContentType="application/vnd.ms-powerpoint.comments+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modernComment_14F_3977BA25.xml" ContentType="application/vnd.ms-powerpoint.comments+xml"/>
  <Override PartName="/ppt/comments/modernComment_14E_75B03E2A.xml" ContentType="application/vnd.ms-powerpoint.comments+xml"/>
  <Override PartName="/ppt/notesSlides/notesSlide28.xml" ContentType="application/vnd.openxmlformats-officedocument.presentationml.notesSlide+xml"/>
  <Override PartName="/ppt/comments/modernComment_150_F8A57749.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52_27E931E6.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Override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5F_BB727656.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70"/>
  </p:notesMasterIdLst>
  <p:sldIdLst>
    <p:sldId id="256" r:id="rId5"/>
    <p:sldId id="269" r:id="rId6"/>
    <p:sldId id="270" r:id="rId7"/>
    <p:sldId id="294" r:id="rId8"/>
    <p:sldId id="271" r:id="rId9"/>
    <p:sldId id="295" r:id="rId10"/>
    <p:sldId id="296" r:id="rId11"/>
    <p:sldId id="298" r:id="rId12"/>
    <p:sldId id="297" r:id="rId13"/>
    <p:sldId id="299" r:id="rId14"/>
    <p:sldId id="272" r:id="rId15"/>
    <p:sldId id="300" r:id="rId16"/>
    <p:sldId id="301" r:id="rId17"/>
    <p:sldId id="304" r:id="rId18"/>
    <p:sldId id="306" r:id="rId19"/>
    <p:sldId id="307" r:id="rId20"/>
    <p:sldId id="311" r:id="rId21"/>
    <p:sldId id="310" r:id="rId22"/>
    <p:sldId id="293" r:id="rId23"/>
    <p:sldId id="312" r:id="rId24"/>
    <p:sldId id="313" r:id="rId25"/>
    <p:sldId id="314" r:id="rId26"/>
    <p:sldId id="315" r:id="rId27"/>
    <p:sldId id="316" r:id="rId28"/>
    <p:sldId id="317" r:id="rId29"/>
    <p:sldId id="318" r:id="rId30"/>
    <p:sldId id="319" r:id="rId31"/>
    <p:sldId id="320" r:id="rId32"/>
    <p:sldId id="321" r:id="rId33"/>
    <p:sldId id="323" r:id="rId34"/>
    <p:sldId id="325" r:id="rId35"/>
    <p:sldId id="359" r:id="rId36"/>
    <p:sldId id="327" r:id="rId37"/>
    <p:sldId id="324" r:id="rId38"/>
    <p:sldId id="328" r:id="rId39"/>
    <p:sldId id="329" r:id="rId40"/>
    <p:sldId id="330" r:id="rId41"/>
    <p:sldId id="331" r:id="rId42"/>
    <p:sldId id="332" r:id="rId43"/>
    <p:sldId id="333" r:id="rId44"/>
    <p:sldId id="335" r:id="rId45"/>
    <p:sldId id="334" r:id="rId46"/>
    <p:sldId id="336" r:id="rId47"/>
    <p:sldId id="337" r:id="rId48"/>
    <p:sldId id="338" r:id="rId49"/>
    <p:sldId id="360" r:id="rId50"/>
    <p:sldId id="339" r:id="rId51"/>
    <p:sldId id="340" r:id="rId52"/>
    <p:sldId id="342" r:id="rId53"/>
    <p:sldId id="343" r:id="rId54"/>
    <p:sldId id="344" r:id="rId55"/>
    <p:sldId id="345" r:id="rId56"/>
    <p:sldId id="346" r:id="rId57"/>
    <p:sldId id="347" r:id="rId58"/>
    <p:sldId id="348" r:id="rId59"/>
    <p:sldId id="349" r:id="rId60"/>
    <p:sldId id="350" r:id="rId61"/>
    <p:sldId id="351" r:id="rId62"/>
    <p:sldId id="352" r:id="rId63"/>
    <p:sldId id="357" r:id="rId64"/>
    <p:sldId id="358" r:id="rId65"/>
    <p:sldId id="354" r:id="rId66"/>
    <p:sldId id="355" r:id="rId67"/>
    <p:sldId id="356" r:id="rId68"/>
    <p:sldId id="268" r:id="rId69"/>
  </p:sldIdLst>
  <p:sldSz cx="12192000" cy="6858000"/>
  <p:notesSz cx="6858000" cy="9144000"/>
  <p:embeddedFontLst>
    <p:embeddedFont>
      <p:font typeface="Play" panose="020B0604020202020204" charset="0"/>
      <p:regular r:id="rId71"/>
      <p:bold r:id="rId72"/>
    </p:embeddedFont>
    <p:embeddedFont>
      <p:font typeface="Roboto" panose="02000000000000000000"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80" roundtripDataSignature="AMtx7mjHj+pt+BLxbZT+pkqjDNQ7NwOT8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BFD981-35FF-21F5-E394-FB88B46BCE21}" name="Tjaša Kolar" initials="TK" userId="Tjaša Kola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854"/>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D8D9F-3216-41EB-8DAC-3FEAF5261354}" v="324" dt="2026-04-24T09:53:47.074"/>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Stile medio 1 - Color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52" autoAdjust="0"/>
    <p:restoredTop sz="83980" autoAdjust="0"/>
  </p:normalViewPr>
  <p:slideViewPr>
    <p:cSldViewPr snapToGrid="0">
      <p:cViewPr varScale="1">
        <p:scale>
          <a:sx n="69" d="100"/>
          <a:sy n="69" d="100"/>
        </p:scale>
        <p:origin x="92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4.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2.fntdata"/><Relationship Id="rId80" Type="http://customschemas.google.com/relationships/presentationmetadata" Target="metadata"/><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3.fntdata"/><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jaša Kolar" userId="2c3e8a15-8edf-4acd-8ab9-0f8dbdc441cf" providerId="ADAL" clId="{036D8D9F-3216-41EB-8DAC-3FEAF5261354}"/>
    <pc:docChg chg="undo redo custSel addSld modSld">
      <pc:chgData name="Tjaša Kolar" userId="2c3e8a15-8edf-4acd-8ab9-0f8dbdc441cf" providerId="ADAL" clId="{036D8D9F-3216-41EB-8DAC-3FEAF5261354}" dt="2026-04-24T10:30:36.092" v="6863" actId="790"/>
      <pc:docMkLst>
        <pc:docMk/>
      </pc:docMkLst>
      <pc:sldChg chg="addSp delSp modSp mod">
        <pc:chgData name="Tjaša Kolar" userId="2c3e8a15-8edf-4acd-8ab9-0f8dbdc441cf" providerId="ADAL" clId="{036D8D9F-3216-41EB-8DAC-3FEAF5261354}" dt="2026-04-24T10:28:17.618" v="6860" actId="790"/>
        <pc:sldMkLst>
          <pc:docMk/>
          <pc:sldMk cId="0" sldId="256"/>
        </pc:sldMkLst>
        <pc:spChg chg="mod">
          <ac:chgData name="Tjaša Kolar" userId="2c3e8a15-8edf-4acd-8ab9-0f8dbdc441cf" providerId="ADAL" clId="{036D8D9F-3216-41EB-8DAC-3FEAF5261354}" dt="2026-04-24T10:28:17.618" v="6860" actId="790"/>
          <ac:spMkLst>
            <pc:docMk/>
            <pc:sldMk cId="0" sldId="256"/>
            <ac:spMk id="121" creationId="{00000000-0000-0000-0000-000000000000}"/>
          </ac:spMkLst>
        </pc:spChg>
        <pc:spChg chg="mod">
          <ac:chgData name="Tjaša Kolar" userId="2c3e8a15-8edf-4acd-8ab9-0f8dbdc441cf" providerId="ADAL" clId="{036D8D9F-3216-41EB-8DAC-3FEAF5261354}" dt="2026-04-24T10:28:17.618" v="6860" actId="790"/>
          <ac:spMkLst>
            <pc:docMk/>
            <pc:sldMk cId="0" sldId="256"/>
            <ac:spMk id="122" creationId="{00000000-0000-0000-0000-000000000000}"/>
          </ac:spMkLst>
        </pc:spChg>
        <pc:spChg chg="mod">
          <ac:chgData name="Tjaša Kolar" userId="2c3e8a15-8edf-4acd-8ab9-0f8dbdc441cf" providerId="ADAL" clId="{036D8D9F-3216-41EB-8DAC-3FEAF5261354}" dt="2026-04-24T10:28:17.618" v="6860" actId="790"/>
          <ac:spMkLst>
            <pc:docMk/>
            <pc:sldMk cId="0" sldId="256"/>
            <ac:spMk id="126" creationId="{00000000-0000-0000-0000-000000000000}"/>
          </ac:spMkLst>
        </pc:spChg>
        <pc:picChg chg="del">
          <ac:chgData name="Tjaša Kolar" userId="2c3e8a15-8edf-4acd-8ab9-0f8dbdc441cf" providerId="ADAL" clId="{036D8D9F-3216-41EB-8DAC-3FEAF5261354}" dt="2026-04-23T11:46:48.103" v="16" actId="478"/>
          <ac:picMkLst>
            <pc:docMk/>
            <pc:sldMk cId="0" sldId="256"/>
            <ac:picMk id="2" creationId="{7DAA8284-C98F-938D-BC3B-ABE0524B851D}"/>
          </ac:picMkLst>
        </pc:picChg>
        <pc:picChg chg="add mod">
          <ac:chgData name="Tjaša Kolar" userId="2c3e8a15-8edf-4acd-8ab9-0f8dbdc441cf" providerId="ADAL" clId="{036D8D9F-3216-41EB-8DAC-3FEAF5261354}" dt="2026-04-23T11:47:47.090" v="41" actId="1076"/>
          <ac:picMkLst>
            <pc:docMk/>
            <pc:sldMk cId="0" sldId="256"/>
            <ac:picMk id="3" creationId="{2FA9ABBE-BDE7-CCBD-6EDA-63C85A2F23C7}"/>
          </ac:picMkLst>
        </pc:picChg>
      </pc:sldChg>
      <pc:sldChg chg="modSp mod">
        <pc:chgData name="Tjaša Kolar" userId="2c3e8a15-8edf-4acd-8ab9-0f8dbdc441cf" providerId="ADAL" clId="{036D8D9F-3216-41EB-8DAC-3FEAF5261354}" dt="2026-04-24T10:28:17.618" v="6860" actId="790"/>
        <pc:sldMkLst>
          <pc:docMk/>
          <pc:sldMk cId="0" sldId="268"/>
        </pc:sldMkLst>
        <pc:spChg chg="mod">
          <ac:chgData name="Tjaša Kolar" userId="2c3e8a15-8edf-4acd-8ab9-0f8dbdc441cf" providerId="ADAL" clId="{036D8D9F-3216-41EB-8DAC-3FEAF5261354}" dt="2026-04-24T10:28:17.618" v="6860" actId="790"/>
          <ac:spMkLst>
            <pc:docMk/>
            <pc:sldMk cId="0" sldId="268"/>
            <ac:spMk id="226" creationId="{00000000-0000-0000-0000-000000000000}"/>
          </ac:spMkLst>
        </pc:spChg>
      </pc:sldChg>
      <pc:sldChg chg="modSp mod">
        <pc:chgData name="Tjaša Kolar" userId="2c3e8a15-8edf-4acd-8ab9-0f8dbdc441cf" providerId="ADAL" clId="{036D8D9F-3216-41EB-8DAC-3FEAF5261354}" dt="2026-04-24T10:28:17.618" v="6860" actId="790"/>
        <pc:sldMkLst>
          <pc:docMk/>
          <pc:sldMk cId="3521421359" sldId="269"/>
        </pc:sldMkLst>
        <pc:spChg chg="mod">
          <ac:chgData name="Tjaša Kolar" userId="2c3e8a15-8edf-4acd-8ab9-0f8dbdc441cf" providerId="ADAL" clId="{036D8D9F-3216-41EB-8DAC-3FEAF5261354}" dt="2026-04-24T10:28:17.618" v="6860" actId="790"/>
          <ac:spMkLst>
            <pc:docMk/>
            <pc:sldMk cId="3521421359" sldId="269"/>
            <ac:spMk id="2" creationId="{00000000-0000-0000-0000-000000000000}"/>
          </ac:spMkLst>
        </pc:spChg>
        <pc:spChg chg="mod">
          <ac:chgData name="Tjaša Kolar" userId="2c3e8a15-8edf-4acd-8ab9-0f8dbdc441cf" providerId="ADAL" clId="{036D8D9F-3216-41EB-8DAC-3FEAF5261354}" dt="2026-04-24T10:28:17.618" v="6860" actId="790"/>
          <ac:spMkLst>
            <pc:docMk/>
            <pc:sldMk cId="3521421359" sldId="269"/>
            <ac:spMk id="3" creationId="{00000000-0000-0000-0000-000000000000}"/>
          </ac:spMkLst>
        </pc:spChg>
      </pc:sldChg>
      <pc:sldChg chg="modSp mod modNotesTx">
        <pc:chgData name="Tjaša Kolar" userId="2c3e8a15-8edf-4acd-8ab9-0f8dbdc441cf" providerId="ADAL" clId="{036D8D9F-3216-41EB-8DAC-3FEAF5261354}" dt="2026-04-24T10:28:17.618" v="6860" actId="790"/>
        <pc:sldMkLst>
          <pc:docMk/>
          <pc:sldMk cId="3404169190" sldId="270"/>
        </pc:sldMkLst>
        <pc:spChg chg="mod">
          <ac:chgData name="Tjaša Kolar" userId="2c3e8a15-8edf-4acd-8ab9-0f8dbdc441cf" providerId="ADAL" clId="{036D8D9F-3216-41EB-8DAC-3FEAF5261354}" dt="2026-04-24T10:28:17.618" v="6860" actId="790"/>
          <ac:spMkLst>
            <pc:docMk/>
            <pc:sldMk cId="3404169190" sldId="270"/>
            <ac:spMk id="2" creationId="{00000000-0000-0000-0000-000000000000}"/>
          </ac:spMkLst>
        </pc:spChg>
        <pc:spChg chg="mod">
          <ac:chgData name="Tjaša Kolar" userId="2c3e8a15-8edf-4acd-8ab9-0f8dbdc441cf" providerId="ADAL" clId="{036D8D9F-3216-41EB-8DAC-3FEAF5261354}" dt="2026-04-24T10:28:17.618" v="6860" actId="790"/>
          <ac:spMkLst>
            <pc:docMk/>
            <pc:sldMk cId="3404169190" sldId="270"/>
            <ac:spMk id="11" creationId="{7D4FCF91-A03E-161B-9641-D0DDBF23FB47}"/>
          </ac:spMkLst>
        </pc:spChg>
        <pc:spChg chg="mod">
          <ac:chgData name="Tjaša Kolar" userId="2c3e8a15-8edf-4acd-8ab9-0f8dbdc441cf" providerId="ADAL" clId="{036D8D9F-3216-41EB-8DAC-3FEAF5261354}" dt="2026-04-24T10:28:17.618" v="6860" actId="790"/>
          <ac:spMkLst>
            <pc:docMk/>
            <pc:sldMk cId="3404169190" sldId="270"/>
            <ac:spMk id="13" creationId="{3A21F2D8-184B-355C-95B6-4F104072AECA}"/>
          </ac:spMkLst>
        </pc:spChg>
        <pc:spChg chg="mod">
          <ac:chgData name="Tjaša Kolar" userId="2c3e8a15-8edf-4acd-8ab9-0f8dbdc441cf" providerId="ADAL" clId="{036D8D9F-3216-41EB-8DAC-3FEAF5261354}" dt="2026-04-24T10:28:17.618" v="6860" actId="790"/>
          <ac:spMkLst>
            <pc:docMk/>
            <pc:sldMk cId="3404169190" sldId="270"/>
            <ac:spMk id="15" creationId="{A4D6CDA0-2485-B917-284B-EAA3568C1385}"/>
          </ac:spMkLst>
        </pc:spChg>
        <pc:spChg chg="mod">
          <ac:chgData name="Tjaša Kolar" userId="2c3e8a15-8edf-4acd-8ab9-0f8dbdc441cf" providerId="ADAL" clId="{036D8D9F-3216-41EB-8DAC-3FEAF5261354}" dt="2026-04-24T10:28:17.618" v="6860" actId="790"/>
          <ac:spMkLst>
            <pc:docMk/>
            <pc:sldMk cId="3404169190" sldId="270"/>
            <ac:spMk id="18" creationId="{1EED1CC2-21FE-B0BB-224B-5CE50E2EA665}"/>
          </ac:spMkLst>
        </pc:spChg>
        <pc:spChg chg="mod">
          <ac:chgData name="Tjaša Kolar" userId="2c3e8a15-8edf-4acd-8ab9-0f8dbdc441cf" providerId="ADAL" clId="{036D8D9F-3216-41EB-8DAC-3FEAF5261354}" dt="2026-04-24T10:28:17.618" v="6860" actId="790"/>
          <ac:spMkLst>
            <pc:docMk/>
            <pc:sldMk cId="3404169190" sldId="270"/>
            <ac:spMk id="19" creationId="{03521A79-F1C0-A220-650C-090F45989EE9}"/>
          </ac:spMkLst>
        </pc:spChg>
      </pc:sldChg>
      <pc:sldChg chg="modSp mod modNotesTx">
        <pc:chgData name="Tjaša Kolar" userId="2c3e8a15-8edf-4acd-8ab9-0f8dbdc441cf" providerId="ADAL" clId="{036D8D9F-3216-41EB-8DAC-3FEAF5261354}" dt="2026-04-24T10:28:17.618" v="6860" actId="790"/>
        <pc:sldMkLst>
          <pc:docMk/>
          <pc:sldMk cId="3607186900" sldId="271"/>
        </pc:sldMkLst>
        <pc:spChg chg="mod">
          <ac:chgData name="Tjaša Kolar" userId="2c3e8a15-8edf-4acd-8ab9-0f8dbdc441cf" providerId="ADAL" clId="{036D8D9F-3216-41EB-8DAC-3FEAF5261354}" dt="2026-04-24T10:28:17.618" v="6860" actId="790"/>
          <ac:spMkLst>
            <pc:docMk/>
            <pc:sldMk cId="3607186900" sldId="271"/>
            <ac:spMk id="2" creationId="{00000000-0000-0000-0000-000000000000}"/>
          </ac:spMkLst>
        </pc:spChg>
        <pc:spChg chg="mod">
          <ac:chgData name="Tjaša Kolar" userId="2c3e8a15-8edf-4acd-8ab9-0f8dbdc441cf" providerId="ADAL" clId="{036D8D9F-3216-41EB-8DAC-3FEAF5261354}" dt="2026-04-24T10:28:17.618" v="6860" actId="790"/>
          <ac:spMkLst>
            <pc:docMk/>
            <pc:sldMk cId="3607186900" sldId="271"/>
            <ac:spMk id="3" creationId="{00000000-0000-0000-0000-000000000000}"/>
          </ac:spMkLst>
        </pc:spChg>
        <pc:graphicFrameChg chg="mod modGraphic">
          <ac:chgData name="Tjaša Kolar" userId="2c3e8a15-8edf-4acd-8ab9-0f8dbdc441cf" providerId="ADAL" clId="{036D8D9F-3216-41EB-8DAC-3FEAF5261354}" dt="2026-04-24T10:28:17.618" v="6860" actId="790"/>
          <ac:graphicFrameMkLst>
            <pc:docMk/>
            <pc:sldMk cId="3607186900" sldId="271"/>
            <ac:graphicFrameMk id="10" creationId="{2EB9D3B0-D498-5422-B1A1-B87B83E3C4FB}"/>
          </ac:graphicFrameMkLst>
        </pc:graphicFrameChg>
      </pc:sldChg>
      <pc:sldChg chg="modSp mod modNotesTx">
        <pc:chgData name="Tjaša Kolar" userId="2c3e8a15-8edf-4acd-8ab9-0f8dbdc441cf" providerId="ADAL" clId="{036D8D9F-3216-41EB-8DAC-3FEAF5261354}" dt="2026-04-24T10:28:17.618" v="6860" actId="790"/>
        <pc:sldMkLst>
          <pc:docMk/>
          <pc:sldMk cId="4270365986" sldId="272"/>
        </pc:sldMkLst>
        <pc:spChg chg="mod">
          <ac:chgData name="Tjaša Kolar" userId="2c3e8a15-8edf-4acd-8ab9-0f8dbdc441cf" providerId="ADAL" clId="{036D8D9F-3216-41EB-8DAC-3FEAF5261354}" dt="2026-04-24T10:28:17.618" v="6860" actId="790"/>
          <ac:spMkLst>
            <pc:docMk/>
            <pc:sldMk cId="4270365986" sldId="272"/>
            <ac:spMk id="2" creationId="{00000000-0000-0000-0000-000000000000}"/>
          </ac:spMkLst>
        </pc:spChg>
        <pc:spChg chg="mod">
          <ac:chgData name="Tjaša Kolar" userId="2c3e8a15-8edf-4acd-8ab9-0f8dbdc441cf" providerId="ADAL" clId="{036D8D9F-3216-41EB-8DAC-3FEAF5261354}" dt="2026-04-24T10:28:17.618" v="6860" actId="790"/>
          <ac:spMkLst>
            <pc:docMk/>
            <pc:sldMk cId="4270365986" sldId="272"/>
            <ac:spMk id="3" creationId="{6E581EFB-D49F-F397-758C-E57611EDC183}"/>
          </ac:spMkLst>
        </pc:spChg>
      </pc:sldChg>
      <pc:sldChg chg="modSp mod">
        <pc:chgData name="Tjaša Kolar" userId="2c3e8a15-8edf-4acd-8ab9-0f8dbdc441cf" providerId="ADAL" clId="{036D8D9F-3216-41EB-8DAC-3FEAF5261354}" dt="2026-04-24T10:28:17.618" v="6860" actId="790"/>
        <pc:sldMkLst>
          <pc:docMk/>
          <pc:sldMk cId="1440806286" sldId="293"/>
        </pc:sldMkLst>
        <pc:spChg chg="mod">
          <ac:chgData name="Tjaša Kolar" userId="2c3e8a15-8edf-4acd-8ab9-0f8dbdc441cf" providerId="ADAL" clId="{036D8D9F-3216-41EB-8DAC-3FEAF5261354}" dt="2026-04-24T10:28:17.618" v="6860" actId="790"/>
          <ac:spMkLst>
            <pc:docMk/>
            <pc:sldMk cId="1440806286" sldId="293"/>
            <ac:spMk id="2" creationId="{84ACF56D-9767-BCA7-86C3-4B2C1EFF90A7}"/>
          </ac:spMkLst>
        </pc:spChg>
        <pc:spChg chg="mod">
          <ac:chgData name="Tjaša Kolar" userId="2c3e8a15-8edf-4acd-8ab9-0f8dbdc441cf" providerId="ADAL" clId="{036D8D9F-3216-41EB-8DAC-3FEAF5261354}" dt="2026-04-24T10:28:17.618" v="6860" actId="790"/>
          <ac:spMkLst>
            <pc:docMk/>
            <pc:sldMk cId="1440806286" sldId="293"/>
            <ac:spMk id="4" creationId="{9E4810F4-68D7-612E-8D43-80CB34F646F0}"/>
          </ac:spMkLst>
        </pc:spChg>
      </pc:sldChg>
      <pc:sldChg chg="modSp mod modNotesTx">
        <pc:chgData name="Tjaša Kolar" userId="2c3e8a15-8edf-4acd-8ab9-0f8dbdc441cf" providerId="ADAL" clId="{036D8D9F-3216-41EB-8DAC-3FEAF5261354}" dt="2026-04-24T10:28:17.618" v="6860" actId="790"/>
        <pc:sldMkLst>
          <pc:docMk/>
          <pc:sldMk cId="3736600774" sldId="294"/>
        </pc:sldMkLst>
        <pc:spChg chg="mod">
          <ac:chgData name="Tjaša Kolar" userId="2c3e8a15-8edf-4acd-8ab9-0f8dbdc441cf" providerId="ADAL" clId="{036D8D9F-3216-41EB-8DAC-3FEAF5261354}" dt="2026-04-24T10:28:17.618" v="6860" actId="790"/>
          <ac:spMkLst>
            <pc:docMk/>
            <pc:sldMk cId="3736600774" sldId="294"/>
            <ac:spMk id="5" creationId="{DD616976-FEEA-5434-5E95-C4083210C6E4}"/>
          </ac:spMkLst>
        </pc:spChg>
        <pc:spChg chg="mod">
          <ac:chgData name="Tjaša Kolar" userId="2c3e8a15-8edf-4acd-8ab9-0f8dbdc441cf" providerId="ADAL" clId="{036D8D9F-3216-41EB-8DAC-3FEAF5261354}" dt="2026-04-24T10:28:17.618" v="6860" actId="790"/>
          <ac:spMkLst>
            <pc:docMk/>
            <pc:sldMk cId="3736600774" sldId="294"/>
            <ac:spMk id="6" creationId="{ABD68423-030D-E3C8-205F-B12C427AF009}"/>
          </ac:spMkLst>
        </pc:spChg>
        <pc:spChg chg="mod">
          <ac:chgData name="Tjaša Kolar" userId="2c3e8a15-8edf-4acd-8ab9-0f8dbdc441cf" providerId="ADAL" clId="{036D8D9F-3216-41EB-8DAC-3FEAF5261354}" dt="2026-04-24T10:28:17.618" v="6860" actId="790"/>
          <ac:spMkLst>
            <pc:docMk/>
            <pc:sldMk cId="3736600774" sldId="294"/>
            <ac:spMk id="7" creationId="{66FFACEB-3234-B8DE-FD45-501827E9ADE0}"/>
          </ac:spMkLst>
        </pc:spChg>
        <pc:spChg chg="mod">
          <ac:chgData name="Tjaša Kolar" userId="2c3e8a15-8edf-4acd-8ab9-0f8dbdc441cf" providerId="ADAL" clId="{036D8D9F-3216-41EB-8DAC-3FEAF5261354}" dt="2026-04-24T10:28:17.618" v="6860" actId="790"/>
          <ac:spMkLst>
            <pc:docMk/>
            <pc:sldMk cId="3736600774" sldId="294"/>
            <ac:spMk id="8" creationId="{B9328A0A-E68F-5C7F-484F-C90948CB50D6}"/>
          </ac:spMkLst>
        </pc:spChg>
        <pc:spChg chg="mod">
          <ac:chgData name="Tjaša Kolar" userId="2c3e8a15-8edf-4acd-8ab9-0f8dbdc441cf" providerId="ADAL" clId="{036D8D9F-3216-41EB-8DAC-3FEAF5261354}" dt="2026-04-24T10:28:17.618" v="6860" actId="790"/>
          <ac:spMkLst>
            <pc:docMk/>
            <pc:sldMk cId="3736600774" sldId="294"/>
            <ac:spMk id="9" creationId="{70947A0A-0617-E331-A9A2-422570F6DABB}"/>
          </ac:spMkLst>
        </pc:spChg>
      </pc:sldChg>
      <pc:sldChg chg="modSp mod modNotesTx">
        <pc:chgData name="Tjaša Kolar" userId="2c3e8a15-8edf-4acd-8ab9-0f8dbdc441cf" providerId="ADAL" clId="{036D8D9F-3216-41EB-8DAC-3FEAF5261354}" dt="2026-04-24T10:28:17.618" v="6860" actId="790"/>
        <pc:sldMkLst>
          <pc:docMk/>
          <pc:sldMk cId="2824998279" sldId="295"/>
        </pc:sldMkLst>
        <pc:spChg chg="mod">
          <ac:chgData name="Tjaša Kolar" userId="2c3e8a15-8edf-4acd-8ab9-0f8dbdc441cf" providerId="ADAL" clId="{036D8D9F-3216-41EB-8DAC-3FEAF5261354}" dt="2026-04-24T10:28:17.618" v="6860" actId="790"/>
          <ac:spMkLst>
            <pc:docMk/>
            <pc:sldMk cId="2824998279" sldId="295"/>
            <ac:spMk id="6" creationId="{E2EB6E49-C6CB-5DA3-E825-88D142F237C6}"/>
          </ac:spMkLst>
        </pc:spChg>
        <pc:spChg chg="mod">
          <ac:chgData name="Tjaša Kolar" userId="2c3e8a15-8edf-4acd-8ab9-0f8dbdc441cf" providerId="ADAL" clId="{036D8D9F-3216-41EB-8DAC-3FEAF5261354}" dt="2026-04-24T10:28:17.618" v="6860" actId="790"/>
          <ac:spMkLst>
            <pc:docMk/>
            <pc:sldMk cId="2824998279" sldId="295"/>
            <ac:spMk id="7" creationId="{D15422D0-D407-232C-61BA-B3303581279F}"/>
          </ac:spMkLst>
        </pc:spChg>
        <pc:graphicFrameChg chg="mod modGraphic">
          <ac:chgData name="Tjaša Kolar" userId="2c3e8a15-8edf-4acd-8ab9-0f8dbdc441cf" providerId="ADAL" clId="{036D8D9F-3216-41EB-8DAC-3FEAF5261354}" dt="2026-04-24T10:28:17.618" v="6860" actId="790"/>
          <ac:graphicFrameMkLst>
            <pc:docMk/>
            <pc:sldMk cId="2824998279" sldId="295"/>
            <ac:graphicFrameMk id="8" creationId="{B9F62058-3BB1-9100-FC72-5666D78CE574}"/>
          </ac:graphicFrameMkLst>
        </pc:graphicFrameChg>
      </pc:sldChg>
      <pc:sldChg chg="modSp mod">
        <pc:chgData name="Tjaša Kolar" userId="2c3e8a15-8edf-4acd-8ab9-0f8dbdc441cf" providerId="ADAL" clId="{036D8D9F-3216-41EB-8DAC-3FEAF5261354}" dt="2026-04-24T10:28:17.618" v="6860" actId="790"/>
        <pc:sldMkLst>
          <pc:docMk/>
          <pc:sldMk cId="387840566" sldId="296"/>
        </pc:sldMkLst>
        <pc:spChg chg="mod">
          <ac:chgData name="Tjaša Kolar" userId="2c3e8a15-8edf-4acd-8ab9-0f8dbdc441cf" providerId="ADAL" clId="{036D8D9F-3216-41EB-8DAC-3FEAF5261354}" dt="2026-04-24T10:28:17.618" v="6860" actId="790"/>
          <ac:spMkLst>
            <pc:docMk/>
            <pc:sldMk cId="387840566" sldId="296"/>
            <ac:spMk id="3" creationId="{C41447E3-87B1-1544-BCF5-F0B6C881CA36}"/>
          </ac:spMkLst>
        </pc:spChg>
        <pc:spChg chg="mod">
          <ac:chgData name="Tjaša Kolar" userId="2c3e8a15-8edf-4acd-8ab9-0f8dbdc441cf" providerId="ADAL" clId="{036D8D9F-3216-41EB-8DAC-3FEAF5261354}" dt="2026-04-24T10:28:17.618" v="6860" actId="790"/>
          <ac:spMkLst>
            <pc:docMk/>
            <pc:sldMk cId="387840566" sldId="296"/>
            <ac:spMk id="4" creationId="{9FEF8B00-282A-25AC-040F-CE20B242C2EB}"/>
          </ac:spMkLst>
        </pc:spChg>
        <pc:graphicFrameChg chg="modGraphic">
          <ac:chgData name="Tjaša Kolar" userId="2c3e8a15-8edf-4acd-8ab9-0f8dbdc441cf" providerId="ADAL" clId="{036D8D9F-3216-41EB-8DAC-3FEAF5261354}" dt="2026-04-24T10:28:17.618" v="6860" actId="790"/>
          <ac:graphicFrameMkLst>
            <pc:docMk/>
            <pc:sldMk cId="387840566" sldId="296"/>
            <ac:graphicFrameMk id="5" creationId="{F4DCB40E-AD30-BBB1-6BE7-CE2753CD959B}"/>
          </ac:graphicFrameMkLst>
        </pc:graphicFrameChg>
      </pc:sldChg>
      <pc:sldChg chg="modSp mod modNotesTx">
        <pc:chgData name="Tjaša Kolar" userId="2c3e8a15-8edf-4acd-8ab9-0f8dbdc441cf" providerId="ADAL" clId="{036D8D9F-3216-41EB-8DAC-3FEAF5261354}" dt="2026-04-24T10:28:17.618" v="6860" actId="790"/>
        <pc:sldMkLst>
          <pc:docMk/>
          <pc:sldMk cId="3518882759" sldId="297"/>
        </pc:sldMkLst>
        <pc:spChg chg="mod">
          <ac:chgData name="Tjaša Kolar" userId="2c3e8a15-8edf-4acd-8ab9-0f8dbdc441cf" providerId="ADAL" clId="{036D8D9F-3216-41EB-8DAC-3FEAF5261354}" dt="2026-04-24T10:28:17.618" v="6860" actId="790"/>
          <ac:spMkLst>
            <pc:docMk/>
            <pc:sldMk cId="3518882759" sldId="297"/>
            <ac:spMk id="3" creationId="{F4FA1DEF-A92D-B9CA-F483-B55259C24729}"/>
          </ac:spMkLst>
        </pc:spChg>
        <pc:spChg chg="mod">
          <ac:chgData name="Tjaša Kolar" userId="2c3e8a15-8edf-4acd-8ab9-0f8dbdc441cf" providerId="ADAL" clId="{036D8D9F-3216-41EB-8DAC-3FEAF5261354}" dt="2026-04-24T10:28:17.618" v="6860" actId="790"/>
          <ac:spMkLst>
            <pc:docMk/>
            <pc:sldMk cId="3518882759" sldId="297"/>
            <ac:spMk id="4" creationId="{F1D132DF-4E60-A2C7-F154-44DE561AF7AE}"/>
          </ac:spMkLst>
        </pc:spChg>
      </pc:sldChg>
      <pc:sldChg chg="modSp mod">
        <pc:chgData name="Tjaša Kolar" userId="2c3e8a15-8edf-4acd-8ab9-0f8dbdc441cf" providerId="ADAL" clId="{036D8D9F-3216-41EB-8DAC-3FEAF5261354}" dt="2026-04-24T10:28:17.618" v="6860" actId="790"/>
        <pc:sldMkLst>
          <pc:docMk/>
          <pc:sldMk cId="3932919286" sldId="298"/>
        </pc:sldMkLst>
        <pc:spChg chg="mod">
          <ac:chgData name="Tjaša Kolar" userId="2c3e8a15-8edf-4acd-8ab9-0f8dbdc441cf" providerId="ADAL" clId="{036D8D9F-3216-41EB-8DAC-3FEAF5261354}" dt="2026-04-24T10:28:17.618" v="6860" actId="790"/>
          <ac:spMkLst>
            <pc:docMk/>
            <pc:sldMk cId="3932919286" sldId="298"/>
            <ac:spMk id="3" creationId="{1EB765FD-3A5F-90D4-A0BD-39B8F3BB7CA6}"/>
          </ac:spMkLst>
        </pc:spChg>
        <pc:spChg chg="mod">
          <ac:chgData name="Tjaša Kolar" userId="2c3e8a15-8edf-4acd-8ab9-0f8dbdc441cf" providerId="ADAL" clId="{036D8D9F-3216-41EB-8DAC-3FEAF5261354}" dt="2026-04-24T10:28:17.618" v="6860" actId="790"/>
          <ac:spMkLst>
            <pc:docMk/>
            <pc:sldMk cId="3932919286" sldId="298"/>
            <ac:spMk id="4" creationId="{8946AB28-BFFC-AA98-4110-42557E3A0A68}"/>
          </ac:spMkLst>
        </pc:spChg>
      </pc:sldChg>
      <pc:sldChg chg="modSp mod">
        <pc:chgData name="Tjaša Kolar" userId="2c3e8a15-8edf-4acd-8ab9-0f8dbdc441cf" providerId="ADAL" clId="{036D8D9F-3216-41EB-8DAC-3FEAF5261354}" dt="2026-04-24T10:28:17.618" v="6860" actId="790"/>
        <pc:sldMkLst>
          <pc:docMk/>
          <pc:sldMk cId="3469983347" sldId="299"/>
        </pc:sldMkLst>
        <pc:spChg chg="mod">
          <ac:chgData name="Tjaša Kolar" userId="2c3e8a15-8edf-4acd-8ab9-0f8dbdc441cf" providerId="ADAL" clId="{036D8D9F-3216-41EB-8DAC-3FEAF5261354}" dt="2026-04-24T10:28:17.618" v="6860" actId="790"/>
          <ac:spMkLst>
            <pc:docMk/>
            <pc:sldMk cId="3469983347" sldId="299"/>
            <ac:spMk id="5" creationId="{AD58FC83-B270-89A6-2244-E0BF91A24049}"/>
          </ac:spMkLst>
        </pc:spChg>
        <pc:spChg chg="mod">
          <ac:chgData name="Tjaša Kolar" userId="2c3e8a15-8edf-4acd-8ab9-0f8dbdc441cf" providerId="ADAL" clId="{036D8D9F-3216-41EB-8DAC-3FEAF5261354}" dt="2026-04-24T10:28:17.618" v="6860" actId="790"/>
          <ac:spMkLst>
            <pc:docMk/>
            <pc:sldMk cId="3469983347" sldId="299"/>
            <ac:spMk id="8" creationId="{E80BC9FE-BA0B-3371-C851-337AE4FD9302}"/>
          </ac:spMkLst>
        </pc:spChg>
      </pc:sldChg>
      <pc:sldChg chg="modSp mod">
        <pc:chgData name="Tjaša Kolar" userId="2c3e8a15-8edf-4acd-8ab9-0f8dbdc441cf" providerId="ADAL" clId="{036D8D9F-3216-41EB-8DAC-3FEAF5261354}" dt="2026-04-24T10:28:17.618" v="6860" actId="790"/>
        <pc:sldMkLst>
          <pc:docMk/>
          <pc:sldMk cId="4081833070" sldId="300"/>
        </pc:sldMkLst>
        <pc:spChg chg="mod">
          <ac:chgData name="Tjaša Kolar" userId="2c3e8a15-8edf-4acd-8ab9-0f8dbdc441cf" providerId="ADAL" clId="{036D8D9F-3216-41EB-8DAC-3FEAF5261354}" dt="2026-04-24T10:28:17.618" v="6860" actId="790"/>
          <ac:spMkLst>
            <pc:docMk/>
            <pc:sldMk cId="4081833070" sldId="300"/>
            <ac:spMk id="5" creationId="{68272542-CB99-6070-F998-2F5AAB4640E4}"/>
          </ac:spMkLst>
        </pc:spChg>
        <pc:spChg chg="mod">
          <ac:chgData name="Tjaša Kolar" userId="2c3e8a15-8edf-4acd-8ab9-0f8dbdc441cf" providerId="ADAL" clId="{036D8D9F-3216-41EB-8DAC-3FEAF5261354}" dt="2026-04-24T10:28:17.618" v="6860" actId="790"/>
          <ac:spMkLst>
            <pc:docMk/>
            <pc:sldMk cId="4081833070" sldId="300"/>
            <ac:spMk id="6" creationId="{169C80C7-D476-05AA-F827-99A60D607B98}"/>
          </ac:spMkLst>
        </pc:spChg>
        <pc:spChg chg="mod">
          <ac:chgData name="Tjaša Kolar" userId="2c3e8a15-8edf-4acd-8ab9-0f8dbdc441cf" providerId="ADAL" clId="{036D8D9F-3216-41EB-8DAC-3FEAF5261354}" dt="2026-04-24T10:28:17.618" v="6860" actId="790"/>
          <ac:spMkLst>
            <pc:docMk/>
            <pc:sldMk cId="4081833070" sldId="300"/>
            <ac:spMk id="7" creationId="{08AC6912-B5B7-DDF4-A634-27688DA752F6}"/>
          </ac:spMkLst>
        </pc:spChg>
        <pc:spChg chg="mod">
          <ac:chgData name="Tjaša Kolar" userId="2c3e8a15-8edf-4acd-8ab9-0f8dbdc441cf" providerId="ADAL" clId="{036D8D9F-3216-41EB-8DAC-3FEAF5261354}" dt="2026-04-24T10:28:17.618" v="6860" actId="790"/>
          <ac:spMkLst>
            <pc:docMk/>
            <pc:sldMk cId="4081833070" sldId="300"/>
            <ac:spMk id="8" creationId="{07D939AF-8B90-9990-48CE-5AC1018C5A77}"/>
          </ac:spMkLst>
        </pc:spChg>
        <pc:spChg chg="mod">
          <ac:chgData name="Tjaša Kolar" userId="2c3e8a15-8edf-4acd-8ab9-0f8dbdc441cf" providerId="ADAL" clId="{036D8D9F-3216-41EB-8DAC-3FEAF5261354}" dt="2026-04-24T10:28:17.618" v="6860" actId="790"/>
          <ac:spMkLst>
            <pc:docMk/>
            <pc:sldMk cId="4081833070" sldId="300"/>
            <ac:spMk id="10" creationId="{B9B19A41-7CEA-C12E-A7C5-B9E94A06CD50}"/>
          </ac:spMkLst>
        </pc:spChg>
        <pc:spChg chg="mod">
          <ac:chgData name="Tjaša Kolar" userId="2c3e8a15-8edf-4acd-8ab9-0f8dbdc441cf" providerId="ADAL" clId="{036D8D9F-3216-41EB-8DAC-3FEAF5261354}" dt="2026-04-24T10:28:17.618" v="6860" actId="790"/>
          <ac:spMkLst>
            <pc:docMk/>
            <pc:sldMk cId="4081833070" sldId="300"/>
            <ac:spMk id="11" creationId="{A5F4799A-8BAD-481F-B240-CB41EECEF5FA}"/>
          </ac:spMkLst>
        </pc:spChg>
      </pc:sldChg>
      <pc:sldChg chg="modSp mod modNotesTx">
        <pc:chgData name="Tjaša Kolar" userId="2c3e8a15-8edf-4acd-8ab9-0f8dbdc441cf" providerId="ADAL" clId="{036D8D9F-3216-41EB-8DAC-3FEAF5261354}" dt="2026-04-24T10:28:17.618" v="6860" actId="790"/>
        <pc:sldMkLst>
          <pc:docMk/>
          <pc:sldMk cId="232708569" sldId="301"/>
        </pc:sldMkLst>
        <pc:spChg chg="mod">
          <ac:chgData name="Tjaša Kolar" userId="2c3e8a15-8edf-4acd-8ab9-0f8dbdc441cf" providerId="ADAL" clId="{036D8D9F-3216-41EB-8DAC-3FEAF5261354}" dt="2026-04-24T10:28:17.618" v="6860" actId="790"/>
          <ac:spMkLst>
            <pc:docMk/>
            <pc:sldMk cId="232708569" sldId="301"/>
            <ac:spMk id="2" creationId="{F62F126E-CD25-FB00-4A24-CA1223ED67C1}"/>
          </ac:spMkLst>
        </pc:spChg>
        <pc:spChg chg="mod">
          <ac:chgData name="Tjaša Kolar" userId="2c3e8a15-8edf-4acd-8ab9-0f8dbdc441cf" providerId="ADAL" clId="{036D8D9F-3216-41EB-8DAC-3FEAF5261354}" dt="2026-04-24T10:28:17.618" v="6860" actId="790"/>
          <ac:spMkLst>
            <pc:docMk/>
            <pc:sldMk cId="232708569" sldId="301"/>
            <ac:spMk id="3" creationId="{642CB442-EF25-F0A9-1878-ABAA48793977}"/>
          </ac:spMkLst>
        </pc:spChg>
        <pc:spChg chg="mod">
          <ac:chgData name="Tjaša Kolar" userId="2c3e8a15-8edf-4acd-8ab9-0f8dbdc441cf" providerId="ADAL" clId="{036D8D9F-3216-41EB-8DAC-3FEAF5261354}" dt="2026-04-24T10:28:17.618" v="6860" actId="790"/>
          <ac:spMkLst>
            <pc:docMk/>
            <pc:sldMk cId="232708569" sldId="301"/>
            <ac:spMk id="5" creationId="{8F90A220-7245-B68F-AF16-FCCCE1A9DD8E}"/>
          </ac:spMkLst>
        </pc:spChg>
        <pc:spChg chg="mod">
          <ac:chgData name="Tjaša Kolar" userId="2c3e8a15-8edf-4acd-8ab9-0f8dbdc441cf" providerId="ADAL" clId="{036D8D9F-3216-41EB-8DAC-3FEAF5261354}" dt="2026-04-24T10:28:17.618" v="6860" actId="790"/>
          <ac:spMkLst>
            <pc:docMk/>
            <pc:sldMk cId="232708569" sldId="301"/>
            <ac:spMk id="6" creationId="{2241062F-54FB-7F8F-26F3-06B3A222380B}"/>
          </ac:spMkLst>
        </pc:spChg>
        <pc:spChg chg="mod">
          <ac:chgData name="Tjaša Kolar" userId="2c3e8a15-8edf-4acd-8ab9-0f8dbdc441cf" providerId="ADAL" clId="{036D8D9F-3216-41EB-8DAC-3FEAF5261354}" dt="2026-04-24T10:28:17.618" v="6860" actId="790"/>
          <ac:spMkLst>
            <pc:docMk/>
            <pc:sldMk cId="232708569" sldId="301"/>
            <ac:spMk id="7" creationId="{2781EBF5-EDBD-6657-1846-C219A622BCA2}"/>
          </ac:spMkLst>
        </pc:spChg>
      </pc:sldChg>
      <pc:sldChg chg="modSp mod modNotesTx">
        <pc:chgData name="Tjaša Kolar" userId="2c3e8a15-8edf-4acd-8ab9-0f8dbdc441cf" providerId="ADAL" clId="{036D8D9F-3216-41EB-8DAC-3FEAF5261354}" dt="2026-04-24T10:28:17.618" v="6860" actId="790"/>
        <pc:sldMkLst>
          <pc:docMk/>
          <pc:sldMk cId="182193205" sldId="304"/>
        </pc:sldMkLst>
        <pc:spChg chg="mod">
          <ac:chgData name="Tjaša Kolar" userId="2c3e8a15-8edf-4acd-8ab9-0f8dbdc441cf" providerId="ADAL" clId="{036D8D9F-3216-41EB-8DAC-3FEAF5261354}" dt="2026-04-24T10:28:17.618" v="6860" actId="790"/>
          <ac:spMkLst>
            <pc:docMk/>
            <pc:sldMk cId="182193205" sldId="304"/>
            <ac:spMk id="2" creationId="{CC9BE87A-E8AF-4E5F-187C-C0BF786AC5EA}"/>
          </ac:spMkLst>
        </pc:spChg>
        <pc:spChg chg="mod">
          <ac:chgData name="Tjaša Kolar" userId="2c3e8a15-8edf-4acd-8ab9-0f8dbdc441cf" providerId="ADAL" clId="{036D8D9F-3216-41EB-8DAC-3FEAF5261354}" dt="2026-04-24T10:28:17.618" v="6860" actId="790"/>
          <ac:spMkLst>
            <pc:docMk/>
            <pc:sldMk cId="182193205" sldId="304"/>
            <ac:spMk id="3" creationId="{32D68D6A-DBAF-2B83-27FF-AB477DF4F325}"/>
          </ac:spMkLst>
        </pc:spChg>
        <pc:spChg chg="mod">
          <ac:chgData name="Tjaša Kolar" userId="2c3e8a15-8edf-4acd-8ab9-0f8dbdc441cf" providerId="ADAL" clId="{036D8D9F-3216-41EB-8DAC-3FEAF5261354}" dt="2026-04-24T10:28:17.618" v="6860" actId="790"/>
          <ac:spMkLst>
            <pc:docMk/>
            <pc:sldMk cId="182193205" sldId="304"/>
            <ac:spMk id="4" creationId="{CA309E4C-9268-A919-B8AD-AD535BDB149D}"/>
          </ac:spMkLst>
        </pc:spChg>
        <pc:spChg chg="mod">
          <ac:chgData name="Tjaša Kolar" userId="2c3e8a15-8edf-4acd-8ab9-0f8dbdc441cf" providerId="ADAL" clId="{036D8D9F-3216-41EB-8DAC-3FEAF5261354}" dt="2026-04-24T10:28:17.618" v="6860" actId="790"/>
          <ac:spMkLst>
            <pc:docMk/>
            <pc:sldMk cId="182193205" sldId="304"/>
            <ac:spMk id="5" creationId="{0DA9BECC-C045-8D79-13FE-79183C8A4971}"/>
          </ac:spMkLst>
        </pc:spChg>
        <pc:spChg chg="mod">
          <ac:chgData name="Tjaša Kolar" userId="2c3e8a15-8edf-4acd-8ab9-0f8dbdc441cf" providerId="ADAL" clId="{036D8D9F-3216-41EB-8DAC-3FEAF5261354}" dt="2026-04-24T10:28:17.618" v="6860" actId="790"/>
          <ac:spMkLst>
            <pc:docMk/>
            <pc:sldMk cId="182193205" sldId="304"/>
            <ac:spMk id="6" creationId="{2BD444BE-DFE5-5309-F30D-B61F1E89BDD7}"/>
          </ac:spMkLst>
        </pc:spChg>
      </pc:sldChg>
      <pc:sldChg chg="modSp mod modNotesTx">
        <pc:chgData name="Tjaša Kolar" userId="2c3e8a15-8edf-4acd-8ab9-0f8dbdc441cf" providerId="ADAL" clId="{036D8D9F-3216-41EB-8DAC-3FEAF5261354}" dt="2026-04-24T10:28:17.618" v="6860" actId="790"/>
        <pc:sldMkLst>
          <pc:docMk/>
          <pc:sldMk cId="1405133036" sldId="306"/>
        </pc:sldMkLst>
        <pc:spChg chg="mod">
          <ac:chgData name="Tjaša Kolar" userId="2c3e8a15-8edf-4acd-8ab9-0f8dbdc441cf" providerId="ADAL" clId="{036D8D9F-3216-41EB-8DAC-3FEAF5261354}" dt="2026-04-24T10:28:17.618" v="6860" actId="790"/>
          <ac:spMkLst>
            <pc:docMk/>
            <pc:sldMk cId="1405133036" sldId="306"/>
            <ac:spMk id="3" creationId="{62028A13-CA89-FDD7-79CF-21B71F416FC2}"/>
          </ac:spMkLst>
        </pc:spChg>
        <pc:spChg chg="mod">
          <ac:chgData name="Tjaša Kolar" userId="2c3e8a15-8edf-4acd-8ab9-0f8dbdc441cf" providerId="ADAL" clId="{036D8D9F-3216-41EB-8DAC-3FEAF5261354}" dt="2026-04-24T10:28:17.618" v="6860" actId="790"/>
          <ac:spMkLst>
            <pc:docMk/>
            <pc:sldMk cId="1405133036" sldId="306"/>
            <ac:spMk id="5" creationId="{F95C9077-F8C8-F9AF-1EDA-7474DA2BD83B}"/>
          </ac:spMkLst>
        </pc:spChg>
        <pc:graphicFrameChg chg="mod modGraphic">
          <ac:chgData name="Tjaša Kolar" userId="2c3e8a15-8edf-4acd-8ab9-0f8dbdc441cf" providerId="ADAL" clId="{036D8D9F-3216-41EB-8DAC-3FEAF5261354}" dt="2026-04-24T10:28:17.618" v="6860" actId="790"/>
          <ac:graphicFrameMkLst>
            <pc:docMk/>
            <pc:sldMk cId="1405133036" sldId="306"/>
            <ac:graphicFrameMk id="7" creationId="{B7378234-49F9-B1B2-CDFD-856E5832B0D9}"/>
          </ac:graphicFrameMkLst>
        </pc:graphicFrameChg>
      </pc:sldChg>
      <pc:sldChg chg="modSp mod">
        <pc:chgData name="Tjaša Kolar" userId="2c3e8a15-8edf-4acd-8ab9-0f8dbdc441cf" providerId="ADAL" clId="{036D8D9F-3216-41EB-8DAC-3FEAF5261354}" dt="2026-04-24T10:28:17.618" v="6860" actId="790"/>
        <pc:sldMkLst>
          <pc:docMk/>
          <pc:sldMk cId="1744699278" sldId="307"/>
        </pc:sldMkLst>
        <pc:spChg chg="mod">
          <ac:chgData name="Tjaša Kolar" userId="2c3e8a15-8edf-4acd-8ab9-0f8dbdc441cf" providerId="ADAL" clId="{036D8D9F-3216-41EB-8DAC-3FEAF5261354}" dt="2026-04-24T10:28:17.618" v="6860" actId="790"/>
          <ac:spMkLst>
            <pc:docMk/>
            <pc:sldMk cId="1744699278" sldId="307"/>
            <ac:spMk id="2" creationId="{12184276-4D48-B19F-9AFE-535BD8B4AB96}"/>
          </ac:spMkLst>
        </pc:spChg>
        <pc:spChg chg="mod">
          <ac:chgData name="Tjaša Kolar" userId="2c3e8a15-8edf-4acd-8ab9-0f8dbdc441cf" providerId="ADAL" clId="{036D8D9F-3216-41EB-8DAC-3FEAF5261354}" dt="2026-04-24T10:28:17.618" v="6860" actId="790"/>
          <ac:spMkLst>
            <pc:docMk/>
            <pc:sldMk cId="1744699278" sldId="307"/>
            <ac:spMk id="3" creationId="{47D85A4C-BC00-1852-3E5D-924F901B6DA0}"/>
          </ac:spMkLst>
        </pc:spChg>
        <pc:spChg chg="mod">
          <ac:chgData name="Tjaša Kolar" userId="2c3e8a15-8edf-4acd-8ab9-0f8dbdc441cf" providerId="ADAL" clId="{036D8D9F-3216-41EB-8DAC-3FEAF5261354}" dt="2026-04-24T10:28:17.618" v="6860" actId="790"/>
          <ac:spMkLst>
            <pc:docMk/>
            <pc:sldMk cId="1744699278" sldId="307"/>
            <ac:spMk id="4" creationId="{BCBF2063-4C41-DB93-FDE6-C9DF678F4FA8}"/>
          </ac:spMkLst>
        </pc:spChg>
        <pc:spChg chg="mod">
          <ac:chgData name="Tjaša Kolar" userId="2c3e8a15-8edf-4acd-8ab9-0f8dbdc441cf" providerId="ADAL" clId="{036D8D9F-3216-41EB-8DAC-3FEAF5261354}" dt="2026-04-24T10:28:17.618" v="6860" actId="790"/>
          <ac:spMkLst>
            <pc:docMk/>
            <pc:sldMk cId="1744699278" sldId="307"/>
            <ac:spMk id="5" creationId="{C27B9F1E-AFAC-7DB6-E846-FF5723D291FD}"/>
          </ac:spMkLst>
        </pc:spChg>
        <pc:spChg chg="mod">
          <ac:chgData name="Tjaša Kolar" userId="2c3e8a15-8edf-4acd-8ab9-0f8dbdc441cf" providerId="ADAL" clId="{036D8D9F-3216-41EB-8DAC-3FEAF5261354}" dt="2026-04-24T10:28:17.618" v="6860" actId="790"/>
          <ac:spMkLst>
            <pc:docMk/>
            <pc:sldMk cId="1744699278" sldId="307"/>
            <ac:spMk id="6" creationId="{BC8492D2-88F5-D634-F742-F2A48740D4B5}"/>
          </ac:spMkLst>
        </pc:spChg>
      </pc:sldChg>
      <pc:sldChg chg="modSp mod modNotesTx">
        <pc:chgData name="Tjaša Kolar" userId="2c3e8a15-8edf-4acd-8ab9-0f8dbdc441cf" providerId="ADAL" clId="{036D8D9F-3216-41EB-8DAC-3FEAF5261354}" dt="2026-04-24T10:28:17.618" v="6860" actId="790"/>
        <pc:sldMkLst>
          <pc:docMk/>
          <pc:sldMk cId="3010762061" sldId="310"/>
        </pc:sldMkLst>
        <pc:spChg chg="mod">
          <ac:chgData name="Tjaša Kolar" userId="2c3e8a15-8edf-4acd-8ab9-0f8dbdc441cf" providerId="ADAL" clId="{036D8D9F-3216-41EB-8DAC-3FEAF5261354}" dt="2026-04-24T10:28:17.618" v="6860" actId="790"/>
          <ac:spMkLst>
            <pc:docMk/>
            <pc:sldMk cId="3010762061" sldId="310"/>
            <ac:spMk id="2" creationId="{571DE1B6-01EB-477B-6EB1-FE5908A103FB}"/>
          </ac:spMkLst>
        </pc:spChg>
        <pc:spChg chg="mod">
          <ac:chgData name="Tjaša Kolar" userId="2c3e8a15-8edf-4acd-8ab9-0f8dbdc441cf" providerId="ADAL" clId="{036D8D9F-3216-41EB-8DAC-3FEAF5261354}" dt="2026-04-24T10:28:17.618" v="6860" actId="790"/>
          <ac:spMkLst>
            <pc:docMk/>
            <pc:sldMk cId="3010762061" sldId="310"/>
            <ac:spMk id="3" creationId="{812203DC-D784-7466-5887-78C60F6C51DF}"/>
          </ac:spMkLst>
        </pc:spChg>
        <pc:spChg chg="mod">
          <ac:chgData name="Tjaša Kolar" userId="2c3e8a15-8edf-4acd-8ab9-0f8dbdc441cf" providerId="ADAL" clId="{036D8D9F-3216-41EB-8DAC-3FEAF5261354}" dt="2026-04-24T10:28:17.618" v="6860" actId="790"/>
          <ac:spMkLst>
            <pc:docMk/>
            <pc:sldMk cId="3010762061" sldId="310"/>
            <ac:spMk id="4" creationId="{232524B3-FE63-EA67-7846-69CF504C13C1}"/>
          </ac:spMkLst>
        </pc:spChg>
      </pc:sldChg>
      <pc:sldChg chg="modSp mod">
        <pc:chgData name="Tjaša Kolar" userId="2c3e8a15-8edf-4acd-8ab9-0f8dbdc441cf" providerId="ADAL" clId="{036D8D9F-3216-41EB-8DAC-3FEAF5261354}" dt="2026-04-24T10:28:17.618" v="6860" actId="790"/>
        <pc:sldMkLst>
          <pc:docMk/>
          <pc:sldMk cId="3517937660" sldId="311"/>
        </pc:sldMkLst>
        <pc:spChg chg="mod">
          <ac:chgData name="Tjaša Kolar" userId="2c3e8a15-8edf-4acd-8ab9-0f8dbdc441cf" providerId="ADAL" clId="{036D8D9F-3216-41EB-8DAC-3FEAF5261354}" dt="2026-04-24T10:28:17.618" v="6860" actId="790"/>
          <ac:spMkLst>
            <pc:docMk/>
            <pc:sldMk cId="3517937660" sldId="311"/>
            <ac:spMk id="5" creationId="{68203AAE-43C8-B7BC-2179-FE673967C591}"/>
          </ac:spMkLst>
        </pc:spChg>
        <pc:spChg chg="mod">
          <ac:chgData name="Tjaša Kolar" userId="2c3e8a15-8edf-4acd-8ab9-0f8dbdc441cf" providerId="ADAL" clId="{036D8D9F-3216-41EB-8DAC-3FEAF5261354}" dt="2026-04-24T10:28:17.618" v="6860" actId="790"/>
          <ac:spMkLst>
            <pc:docMk/>
            <pc:sldMk cId="3517937660" sldId="311"/>
            <ac:spMk id="6" creationId="{2EA22BD9-9837-E148-7AF5-9152BE4F66BB}"/>
          </ac:spMkLst>
        </pc:spChg>
      </pc:sldChg>
      <pc:sldChg chg="modSp mod">
        <pc:chgData name="Tjaša Kolar" userId="2c3e8a15-8edf-4acd-8ab9-0f8dbdc441cf" providerId="ADAL" clId="{036D8D9F-3216-41EB-8DAC-3FEAF5261354}" dt="2026-04-24T10:28:17.618" v="6860" actId="790"/>
        <pc:sldMkLst>
          <pc:docMk/>
          <pc:sldMk cId="2481583796" sldId="312"/>
        </pc:sldMkLst>
        <pc:spChg chg="mod">
          <ac:chgData name="Tjaša Kolar" userId="2c3e8a15-8edf-4acd-8ab9-0f8dbdc441cf" providerId="ADAL" clId="{036D8D9F-3216-41EB-8DAC-3FEAF5261354}" dt="2026-04-24T10:28:17.618" v="6860" actId="790"/>
          <ac:spMkLst>
            <pc:docMk/>
            <pc:sldMk cId="2481583796" sldId="312"/>
            <ac:spMk id="2" creationId="{944A7CF1-D3E2-1EF0-EFED-659D272B72EB}"/>
          </ac:spMkLst>
        </pc:spChg>
        <pc:spChg chg="mod">
          <ac:chgData name="Tjaša Kolar" userId="2c3e8a15-8edf-4acd-8ab9-0f8dbdc441cf" providerId="ADAL" clId="{036D8D9F-3216-41EB-8DAC-3FEAF5261354}" dt="2026-04-24T10:28:17.618" v="6860" actId="790"/>
          <ac:spMkLst>
            <pc:docMk/>
            <pc:sldMk cId="2481583796" sldId="312"/>
            <ac:spMk id="3" creationId="{42C12C06-D836-5247-05F0-63439673E050}"/>
          </ac:spMkLst>
        </pc:spChg>
      </pc:sldChg>
      <pc:sldChg chg="modSp mod modNotesTx">
        <pc:chgData name="Tjaša Kolar" userId="2c3e8a15-8edf-4acd-8ab9-0f8dbdc441cf" providerId="ADAL" clId="{036D8D9F-3216-41EB-8DAC-3FEAF5261354}" dt="2026-04-24T10:28:17.618" v="6860" actId="790"/>
        <pc:sldMkLst>
          <pc:docMk/>
          <pc:sldMk cId="3989560868" sldId="313"/>
        </pc:sldMkLst>
        <pc:spChg chg="mod">
          <ac:chgData name="Tjaša Kolar" userId="2c3e8a15-8edf-4acd-8ab9-0f8dbdc441cf" providerId="ADAL" clId="{036D8D9F-3216-41EB-8DAC-3FEAF5261354}" dt="2026-04-24T10:28:17.618" v="6860" actId="790"/>
          <ac:spMkLst>
            <pc:docMk/>
            <pc:sldMk cId="3989560868" sldId="313"/>
            <ac:spMk id="2" creationId="{730F1FE6-46E4-F6DB-E8A8-8CF54254228C}"/>
          </ac:spMkLst>
        </pc:spChg>
        <pc:spChg chg="mod">
          <ac:chgData name="Tjaša Kolar" userId="2c3e8a15-8edf-4acd-8ab9-0f8dbdc441cf" providerId="ADAL" clId="{036D8D9F-3216-41EB-8DAC-3FEAF5261354}" dt="2026-04-24T10:28:17.618" v="6860" actId="790"/>
          <ac:spMkLst>
            <pc:docMk/>
            <pc:sldMk cId="3989560868" sldId="313"/>
            <ac:spMk id="11" creationId="{2A923EDC-D9C5-C425-4FDB-57DE0ED4B260}"/>
          </ac:spMkLst>
        </pc:spChg>
        <pc:spChg chg="mod">
          <ac:chgData name="Tjaša Kolar" userId="2c3e8a15-8edf-4acd-8ab9-0f8dbdc441cf" providerId="ADAL" clId="{036D8D9F-3216-41EB-8DAC-3FEAF5261354}" dt="2026-04-24T10:28:17.618" v="6860" actId="790"/>
          <ac:spMkLst>
            <pc:docMk/>
            <pc:sldMk cId="3989560868" sldId="313"/>
            <ac:spMk id="13" creationId="{0BE11C3E-1301-E5E4-735B-80B6CD358494}"/>
          </ac:spMkLst>
        </pc:spChg>
        <pc:spChg chg="mod">
          <ac:chgData name="Tjaša Kolar" userId="2c3e8a15-8edf-4acd-8ab9-0f8dbdc441cf" providerId="ADAL" clId="{036D8D9F-3216-41EB-8DAC-3FEAF5261354}" dt="2026-04-24T10:28:17.618" v="6860" actId="790"/>
          <ac:spMkLst>
            <pc:docMk/>
            <pc:sldMk cId="3989560868" sldId="313"/>
            <ac:spMk id="15" creationId="{F1AF4EF0-AEF0-A2F6-17A9-476AE70854A3}"/>
          </ac:spMkLst>
        </pc:spChg>
        <pc:spChg chg="mod">
          <ac:chgData name="Tjaša Kolar" userId="2c3e8a15-8edf-4acd-8ab9-0f8dbdc441cf" providerId="ADAL" clId="{036D8D9F-3216-41EB-8DAC-3FEAF5261354}" dt="2026-04-24T10:28:17.618" v="6860" actId="790"/>
          <ac:spMkLst>
            <pc:docMk/>
            <pc:sldMk cId="3989560868" sldId="313"/>
            <ac:spMk id="18" creationId="{96AB7494-3795-1309-DE1B-89DC52CF3E43}"/>
          </ac:spMkLst>
        </pc:spChg>
        <pc:spChg chg="mod">
          <ac:chgData name="Tjaša Kolar" userId="2c3e8a15-8edf-4acd-8ab9-0f8dbdc441cf" providerId="ADAL" clId="{036D8D9F-3216-41EB-8DAC-3FEAF5261354}" dt="2026-04-24T10:28:17.618" v="6860" actId="790"/>
          <ac:spMkLst>
            <pc:docMk/>
            <pc:sldMk cId="3989560868" sldId="313"/>
            <ac:spMk id="19" creationId="{DB3AA2E0-730A-3433-F372-CC26F7EFABF6}"/>
          </ac:spMkLst>
        </pc:spChg>
      </pc:sldChg>
      <pc:sldChg chg="modSp mod modNotesTx">
        <pc:chgData name="Tjaša Kolar" userId="2c3e8a15-8edf-4acd-8ab9-0f8dbdc441cf" providerId="ADAL" clId="{036D8D9F-3216-41EB-8DAC-3FEAF5261354}" dt="2026-04-24T10:28:17.618" v="6860" actId="790"/>
        <pc:sldMkLst>
          <pc:docMk/>
          <pc:sldMk cId="1265642926" sldId="314"/>
        </pc:sldMkLst>
        <pc:spChg chg="mod">
          <ac:chgData name="Tjaša Kolar" userId="2c3e8a15-8edf-4acd-8ab9-0f8dbdc441cf" providerId="ADAL" clId="{036D8D9F-3216-41EB-8DAC-3FEAF5261354}" dt="2026-04-24T10:28:17.618" v="6860" actId="790"/>
          <ac:spMkLst>
            <pc:docMk/>
            <pc:sldMk cId="1265642926" sldId="314"/>
            <ac:spMk id="2" creationId="{3A6D21CE-27D6-93D8-50EF-25FC97690A8D}"/>
          </ac:spMkLst>
        </pc:spChg>
        <pc:spChg chg="mod">
          <ac:chgData name="Tjaša Kolar" userId="2c3e8a15-8edf-4acd-8ab9-0f8dbdc441cf" providerId="ADAL" clId="{036D8D9F-3216-41EB-8DAC-3FEAF5261354}" dt="2026-04-24T10:28:17.618" v="6860" actId="790"/>
          <ac:spMkLst>
            <pc:docMk/>
            <pc:sldMk cId="1265642926" sldId="314"/>
            <ac:spMk id="11" creationId="{12BD7F13-888B-27EE-9EEF-EA65156DEE26}"/>
          </ac:spMkLst>
        </pc:spChg>
        <pc:spChg chg="mod">
          <ac:chgData name="Tjaša Kolar" userId="2c3e8a15-8edf-4acd-8ab9-0f8dbdc441cf" providerId="ADAL" clId="{036D8D9F-3216-41EB-8DAC-3FEAF5261354}" dt="2026-04-24T10:28:17.618" v="6860" actId="790"/>
          <ac:spMkLst>
            <pc:docMk/>
            <pc:sldMk cId="1265642926" sldId="314"/>
            <ac:spMk id="13" creationId="{7CF9EB8D-3CA0-565D-9732-F37EA3C2C620}"/>
          </ac:spMkLst>
        </pc:spChg>
        <pc:spChg chg="mod">
          <ac:chgData name="Tjaša Kolar" userId="2c3e8a15-8edf-4acd-8ab9-0f8dbdc441cf" providerId="ADAL" clId="{036D8D9F-3216-41EB-8DAC-3FEAF5261354}" dt="2026-04-24T10:28:17.618" v="6860" actId="790"/>
          <ac:spMkLst>
            <pc:docMk/>
            <pc:sldMk cId="1265642926" sldId="314"/>
            <ac:spMk id="18" creationId="{7FC8169E-57C8-99E9-7157-FF81BCDE1813}"/>
          </ac:spMkLst>
        </pc:spChg>
        <pc:spChg chg="mod">
          <ac:chgData name="Tjaša Kolar" userId="2c3e8a15-8edf-4acd-8ab9-0f8dbdc441cf" providerId="ADAL" clId="{036D8D9F-3216-41EB-8DAC-3FEAF5261354}" dt="2026-04-24T10:28:17.618" v="6860" actId="790"/>
          <ac:spMkLst>
            <pc:docMk/>
            <pc:sldMk cId="1265642926" sldId="314"/>
            <ac:spMk id="19" creationId="{9A83A3DB-61C7-D4D6-FF9A-E91F388BFD4C}"/>
          </ac:spMkLst>
        </pc:spChg>
      </pc:sldChg>
      <pc:sldChg chg="modSp mod modNotesTx">
        <pc:chgData name="Tjaša Kolar" userId="2c3e8a15-8edf-4acd-8ab9-0f8dbdc441cf" providerId="ADAL" clId="{036D8D9F-3216-41EB-8DAC-3FEAF5261354}" dt="2026-04-24T10:28:17.618" v="6860" actId="790"/>
        <pc:sldMkLst>
          <pc:docMk/>
          <pc:sldMk cId="2326891529" sldId="315"/>
        </pc:sldMkLst>
        <pc:spChg chg="mod">
          <ac:chgData name="Tjaša Kolar" userId="2c3e8a15-8edf-4acd-8ab9-0f8dbdc441cf" providerId="ADAL" clId="{036D8D9F-3216-41EB-8DAC-3FEAF5261354}" dt="2026-04-24T10:28:17.618" v="6860" actId="790"/>
          <ac:spMkLst>
            <pc:docMk/>
            <pc:sldMk cId="2326891529" sldId="315"/>
            <ac:spMk id="2" creationId="{D875F8BF-4BE8-4570-7B4F-CE4BBFCD9E6B}"/>
          </ac:spMkLst>
        </pc:spChg>
        <pc:spChg chg="mod">
          <ac:chgData name="Tjaša Kolar" userId="2c3e8a15-8edf-4acd-8ab9-0f8dbdc441cf" providerId="ADAL" clId="{036D8D9F-3216-41EB-8DAC-3FEAF5261354}" dt="2026-04-24T10:28:17.618" v="6860" actId="790"/>
          <ac:spMkLst>
            <pc:docMk/>
            <pc:sldMk cId="2326891529" sldId="315"/>
            <ac:spMk id="3" creationId="{63B7A720-F8FB-6544-18A4-B39637A8BE68}"/>
          </ac:spMkLst>
        </pc:spChg>
        <pc:graphicFrameChg chg="mod modGraphic">
          <ac:chgData name="Tjaša Kolar" userId="2c3e8a15-8edf-4acd-8ab9-0f8dbdc441cf" providerId="ADAL" clId="{036D8D9F-3216-41EB-8DAC-3FEAF5261354}" dt="2026-04-24T10:28:17.618" v="6860" actId="790"/>
          <ac:graphicFrameMkLst>
            <pc:docMk/>
            <pc:sldMk cId="2326891529" sldId="315"/>
            <ac:graphicFrameMk id="10" creationId="{824B7A47-9426-BE83-553A-93499ECDC861}"/>
          </ac:graphicFrameMkLst>
        </pc:graphicFrameChg>
      </pc:sldChg>
      <pc:sldChg chg="modSp mod">
        <pc:chgData name="Tjaša Kolar" userId="2c3e8a15-8edf-4acd-8ab9-0f8dbdc441cf" providerId="ADAL" clId="{036D8D9F-3216-41EB-8DAC-3FEAF5261354}" dt="2026-04-24T10:28:17.618" v="6860" actId="790"/>
        <pc:sldMkLst>
          <pc:docMk/>
          <pc:sldMk cId="1155438173" sldId="316"/>
        </pc:sldMkLst>
        <pc:spChg chg="mod">
          <ac:chgData name="Tjaša Kolar" userId="2c3e8a15-8edf-4acd-8ab9-0f8dbdc441cf" providerId="ADAL" clId="{036D8D9F-3216-41EB-8DAC-3FEAF5261354}" dt="2026-04-24T10:28:17.618" v="6860" actId="790"/>
          <ac:spMkLst>
            <pc:docMk/>
            <pc:sldMk cId="1155438173" sldId="316"/>
            <ac:spMk id="6" creationId="{A140291D-AB62-FA2C-79A4-132D336C3B11}"/>
          </ac:spMkLst>
        </pc:spChg>
        <pc:spChg chg="mod">
          <ac:chgData name="Tjaša Kolar" userId="2c3e8a15-8edf-4acd-8ab9-0f8dbdc441cf" providerId="ADAL" clId="{036D8D9F-3216-41EB-8DAC-3FEAF5261354}" dt="2026-04-24T10:28:17.618" v="6860" actId="790"/>
          <ac:spMkLst>
            <pc:docMk/>
            <pc:sldMk cId="1155438173" sldId="316"/>
            <ac:spMk id="7" creationId="{E28A1202-B752-0507-F1A6-DADCD511D949}"/>
          </ac:spMkLst>
        </pc:spChg>
        <pc:graphicFrameChg chg="mod modGraphic">
          <ac:chgData name="Tjaša Kolar" userId="2c3e8a15-8edf-4acd-8ab9-0f8dbdc441cf" providerId="ADAL" clId="{036D8D9F-3216-41EB-8DAC-3FEAF5261354}" dt="2026-04-24T10:28:17.618" v="6860" actId="790"/>
          <ac:graphicFrameMkLst>
            <pc:docMk/>
            <pc:sldMk cId="1155438173" sldId="316"/>
            <ac:graphicFrameMk id="8" creationId="{44F9DA66-6AFB-0168-1BD9-836AFA203717}"/>
          </ac:graphicFrameMkLst>
        </pc:graphicFrameChg>
      </pc:sldChg>
      <pc:sldChg chg="modSp mod">
        <pc:chgData name="Tjaša Kolar" userId="2c3e8a15-8edf-4acd-8ab9-0f8dbdc441cf" providerId="ADAL" clId="{036D8D9F-3216-41EB-8DAC-3FEAF5261354}" dt="2026-04-24T10:28:17.618" v="6860" actId="790"/>
        <pc:sldMkLst>
          <pc:docMk/>
          <pc:sldMk cId="3001496277" sldId="317"/>
        </pc:sldMkLst>
        <pc:spChg chg="mod">
          <ac:chgData name="Tjaša Kolar" userId="2c3e8a15-8edf-4acd-8ab9-0f8dbdc441cf" providerId="ADAL" clId="{036D8D9F-3216-41EB-8DAC-3FEAF5261354}" dt="2026-04-24T10:28:17.618" v="6860" actId="790"/>
          <ac:spMkLst>
            <pc:docMk/>
            <pc:sldMk cId="3001496277" sldId="317"/>
            <ac:spMk id="3" creationId="{16F7BCC4-D7A5-2F1F-49B8-A99F0E8B42F4}"/>
          </ac:spMkLst>
        </pc:spChg>
        <pc:spChg chg="mod">
          <ac:chgData name="Tjaša Kolar" userId="2c3e8a15-8edf-4acd-8ab9-0f8dbdc441cf" providerId="ADAL" clId="{036D8D9F-3216-41EB-8DAC-3FEAF5261354}" dt="2026-04-24T10:28:17.618" v="6860" actId="790"/>
          <ac:spMkLst>
            <pc:docMk/>
            <pc:sldMk cId="3001496277" sldId="317"/>
            <ac:spMk id="4" creationId="{B63407E2-C60A-8036-97D1-8DEA401C1FD1}"/>
          </ac:spMkLst>
        </pc:spChg>
      </pc:sldChg>
      <pc:sldChg chg="modSp mod">
        <pc:chgData name="Tjaša Kolar" userId="2c3e8a15-8edf-4acd-8ab9-0f8dbdc441cf" providerId="ADAL" clId="{036D8D9F-3216-41EB-8DAC-3FEAF5261354}" dt="2026-04-24T10:28:17.618" v="6860" actId="790"/>
        <pc:sldMkLst>
          <pc:docMk/>
          <pc:sldMk cId="1941994688" sldId="318"/>
        </pc:sldMkLst>
        <pc:spChg chg="mod">
          <ac:chgData name="Tjaša Kolar" userId="2c3e8a15-8edf-4acd-8ab9-0f8dbdc441cf" providerId="ADAL" clId="{036D8D9F-3216-41EB-8DAC-3FEAF5261354}" dt="2026-04-24T10:28:17.618" v="6860" actId="790"/>
          <ac:spMkLst>
            <pc:docMk/>
            <pc:sldMk cId="1941994688" sldId="318"/>
            <ac:spMk id="3" creationId="{381788D6-FB55-871C-4A7D-F39D879D72C9}"/>
          </ac:spMkLst>
        </pc:spChg>
        <pc:spChg chg="mod">
          <ac:chgData name="Tjaša Kolar" userId="2c3e8a15-8edf-4acd-8ab9-0f8dbdc441cf" providerId="ADAL" clId="{036D8D9F-3216-41EB-8DAC-3FEAF5261354}" dt="2026-04-24T10:28:17.618" v="6860" actId="790"/>
          <ac:spMkLst>
            <pc:docMk/>
            <pc:sldMk cId="1941994688" sldId="318"/>
            <ac:spMk id="4" creationId="{1F8520C0-F47B-27A9-538B-FCC580380824}"/>
          </ac:spMkLst>
        </pc:spChg>
        <pc:spChg chg="mod">
          <ac:chgData name="Tjaša Kolar" userId="2c3e8a15-8edf-4acd-8ab9-0f8dbdc441cf" providerId="ADAL" clId="{036D8D9F-3216-41EB-8DAC-3FEAF5261354}" dt="2026-04-24T10:28:17.618" v="6860" actId="790"/>
          <ac:spMkLst>
            <pc:docMk/>
            <pc:sldMk cId="1941994688" sldId="318"/>
            <ac:spMk id="5" creationId="{A12161D0-8DDA-E18F-BB62-FE6E099A6C0D}"/>
          </ac:spMkLst>
        </pc:spChg>
        <pc:spChg chg="mod">
          <ac:chgData name="Tjaša Kolar" userId="2c3e8a15-8edf-4acd-8ab9-0f8dbdc441cf" providerId="ADAL" clId="{036D8D9F-3216-41EB-8DAC-3FEAF5261354}" dt="2026-04-24T10:28:17.618" v="6860" actId="790"/>
          <ac:spMkLst>
            <pc:docMk/>
            <pc:sldMk cId="1941994688" sldId="318"/>
            <ac:spMk id="6" creationId="{E9208A20-C2B7-0A81-FC16-46BC3D162A93}"/>
          </ac:spMkLst>
        </pc:spChg>
      </pc:sldChg>
      <pc:sldChg chg="modSp mod">
        <pc:chgData name="Tjaša Kolar" userId="2c3e8a15-8edf-4acd-8ab9-0f8dbdc441cf" providerId="ADAL" clId="{036D8D9F-3216-41EB-8DAC-3FEAF5261354}" dt="2026-04-24T10:28:17.618" v="6860" actId="790"/>
        <pc:sldMkLst>
          <pc:docMk/>
          <pc:sldMk cId="2804420866" sldId="319"/>
        </pc:sldMkLst>
        <pc:spChg chg="mod">
          <ac:chgData name="Tjaša Kolar" userId="2c3e8a15-8edf-4acd-8ab9-0f8dbdc441cf" providerId="ADAL" clId="{036D8D9F-3216-41EB-8DAC-3FEAF5261354}" dt="2026-04-24T10:28:17.618" v="6860" actId="790"/>
          <ac:spMkLst>
            <pc:docMk/>
            <pc:sldMk cId="2804420866" sldId="319"/>
            <ac:spMk id="5" creationId="{E68EF957-B085-BB41-9AB7-5738728D0F67}"/>
          </ac:spMkLst>
        </pc:spChg>
        <pc:spChg chg="mod">
          <ac:chgData name="Tjaša Kolar" userId="2c3e8a15-8edf-4acd-8ab9-0f8dbdc441cf" providerId="ADAL" clId="{036D8D9F-3216-41EB-8DAC-3FEAF5261354}" dt="2026-04-24T10:28:17.618" v="6860" actId="790"/>
          <ac:spMkLst>
            <pc:docMk/>
            <pc:sldMk cId="2804420866" sldId="319"/>
            <ac:spMk id="8" creationId="{6B69BB1F-83CD-A7A5-10D1-C2657BF31C1F}"/>
          </ac:spMkLst>
        </pc:spChg>
      </pc:sldChg>
      <pc:sldChg chg="modSp mod">
        <pc:chgData name="Tjaša Kolar" userId="2c3e8a15-8edf-4acd-8ab9-0f8dbdc441cf" providerId="ADAL" clId="{036D8D9F-3216-41EB-8DAC-3FEAF5261354}" dt="2026-04-24T10:28:17.618" v="6860" actId="790"/>
        <pc:sldMkLst>
          <pc:docMk/>
          <pc:sldMk cId="1815845667" sldId="320"/>
        </pc:sldMkLst>
        <pc:spChg chg="mod">
          <ac:chgData name="Tjaša Kolar" userId="2c3e8a15-8edf-4acd-8ab9-0f8dbdc441cf" providerId="ADAL" clId="{036D8D9F-3216-41EB-8DAC-3FEAF5261354}" dt="2026-04-24T10:28:17.618" v="6860" actId="790"/>
          <ac:spMkLst>
            <pc:docMk/>
            <pc:sldMk cId="1815845667" sldId="320"/>
            <ac:spMk id="2" creationId="{541FE932-65DC-2E18-ECCF-F40AC9251EFF}"/>
          </ac:spMkLst>
        </pc:spChg>
        <pc:spChg chg="mod">
          <ac:chgData name="Tjaša Kolar" userId="2c3e8a15-8edf-4acd-8ab9-0f8dbdc441cf" providerId="ADAL" clId="{036D8D9F-3216-41EB-8DAC-3FEAF5261354}" dt="2026-04-24T10:28:17.618" v="6860" actId="790"/>
          <ac:spMkLst>
            <pc:docMk/>
            <pc:sldMk cId="1815845667" sldId="320"/>
            <ac:spMk id="3" creationId="{80587DDF-2E08-54FA-9A6F-D6784447CF92}"/>
          </ac:spMkLst>
        </pc:spChg>
      </pc:sldChg>
      <pc:sldChg chg="modSp mod modNotesTx">
        <pc:chgData name="Tjaša Kolar" userId="2c3e8a15-8edf-4acd-8ab9-0f8dbdc441cf" providerId="ADAL" clId="{036D8D9F-3216-41EB-8DAC-3FEAF5261354}" dt="2026-04-24T10:28:17.618" v="6860" actId="790"/>
        <pc:sldMkLst>
          <pc:docMk/>
          <pc:sldMk cId="1158021354" sldId="321"/>
        </pc:sldMkLst>
        <pc:spChg chg="mod">
          <ac:chgData name="Tjaša Kolar" userId="2c3e8a15-8edf-4acd-8ab9-0f8dbdc441cf" providerId="ADAL" clId="{036D8D9F-3216-41EB-8DAC-3FEAF5261354}" dt="2026-04-24T10:28:17.618" v="6860" actId="790"/>
          <ac:spMkLst>
            <pc:docMk/>
            <pc:sldMk cId="1158021354" sldId="321"/>
            <ac:spMk id="5" creationId="{80158D51-AEE9-E622-6DEB-1642C096B625}"/>
          </ac:spMkLst>
        </pc:spChg>
        <pc:spChg chg="mod">
          <ac:chgData name="Tjaša Kolar" userId="2c3e8a15-8edf-4acd-8ab9-0f8dbdc441cf" providerId="ADAL" clId="{036D8D9F-3216-41EB-8DAC-3FEAF5261354}" dt="2026-04-24T10:28:17.618" v="6860" actId="790"/>
          <ac:spMkLst>
            <pc:docMk/>
            <pc:sldMk cId="1158021354" sldId="321"/>
            <ac:spMk id="7" creationId="{7D316694-7522-2D4B-EE9A-C4FAD72F1778}"/>
          </ac:spMkLst>
        </pc:spChg>
        <pc:spChg chg="mod">
          <ac:chgData name="Tjaša Kolar" userId="2c3e8a15-8edf-4acd-8ab9-0f8dbdc441cf" providerId="ADAL" clId="{036D8D9F-3216-41EB-8DAC-3FEAF5261354}" dt="2026-04-24T10:28:17.618" v="6860" actId="790"/>
          <ac:spMkLst>
            <pc:docMk/>
            <pc:sldMk cId="1158021354" sldId="321"/>
            <ac:spMk id="8" creationId="{2750053C-BCC7-54C2-053A-6FF9FD394080}"/>
          </ac:spMkLst>
        </pc:spChg>
        <pc:spChg chg="mod">
          <ac:chgData name="Tjaša Kolar" userId="2c3e8a15-8edf-4acd-8ab9-0f8dbdc441cf" providerId="ADAL" clId="{036D8D9F-3216-41EB-8DAC-3FEAF5261354}" dt="2026-04-24T10:28:17.618" v="6860" actId="790"/>
          <ac:spMkLst>
            <pc:docMk/>
            <pc:sldMk cId="1158021354" sldId="321"/>
            <ac:spMk id="10" creationId="{D4AC2084-D969-BB20-2160-8840223F83FB}"/>
          </ac:spMkLst>
        </pc:spChg>
        <pc:spChg chg="mod">
          <ac:chgData name="Tjaša Kolar" userId="2c3e8a15-8edf-4acd-8ab9-0f8dbdc441cf" providerId="ADAL" clId="{036D8D9F-3216-41EB-8DAC-3FEAF5261354}" dt="2026-04-24T10:28:17.618" v="6860" actId="790"/>
          <ac:spMkLst>
            <pc:docMk/>
            <pc:sldMk cId="1158021354" sldId="321"/>
            <ac:spMk id="11" creationId="{746D1A12-F63C-32C4-9C43-5D146D77462F}"/>
          </ac:spMkLst>
        </pc:spChg>
      </pc:sldChg>
      <pc:sldChg chg="modSp mod modNotesTx">
        <pc:chgData name="Tjaša Kolar" userId="2c3e8a15-8edf-4acd-8ab9-0f8dbdc441cf" providerId="ADAL" clId="{036D8D9F-3216-41EB-8DAC-3FEAF5261354}" dt="2026-04-24T10:28:17.618" v="6860" actId="790"/>
        <pc:sldMkLst>
          <pc:docMk/>
          <pc:sldMk cId="1557381497" sldId="323"/>
        </pc:sldMkLst>
        <pc:spChg chg="mod">
          <ac:chgData name="Tjaša Kolar" userId="2c3e8a15-8edf-4acd-8ab9-0f8dbdc441cf" providerId="ADAL" clId="{036D8D9F-3216-41EB-8DAC-3FEAF5261354}" dt="2026-04-24T10:28:17.618" v="6860" actId="790"/>
          <ac:spMkLst>
            <pc:docMk/>
            <pc:sldMk cId="1557381497" sldId="323"/>
            <ac:spMk id="5" creationId="{66787B0C-9270-56C0-F236-40CD158E3679}"/>
          </ac:spMkLst>
        </pc:spChg>
        <pc:spChg chg="mod">
          <ac:chgData name="Tjaša Kolar" userId="2c3e8a15-8edf-4acd-8ab9-0f8dbdc441cf" providerId="ADAL" clId="{036D8D9F-3216-41EB-8DAC-3FEAF5261354}" dt="2026-04-24T10:28:17.618" v="6860" actId="790"/>
          <ac:spMkLst>
            <pc:docMk/>
            <pc:sldMk cId="1557381497" sldId="323"/>
            <ac:spMk id="7" creationId="{3D514D3E-E8E8-524B-F826-AC1B5B86E921}"/>
          </ac:spMkLst>
        </pc:spChg>
        <pc:spChg chg="mod">
          <ac:chgData name="Tjaša Kolar" userId="2c3e8a15-8edf-4acd-8ab9-0f8dbdc441cf" providerId="ADAL" clId="{036D8D9F-3216-41EB-8DAC-3FEAF5261354}" dt="2026-04-24T10:28:17.618" v="6860" actId="790"/>
          <ac:spMkLst>
            <pc:docMk/>
            <pc:sldMk cId="1557381497" sldId="323"/>
            <ac:spMk id="8" creationId="{BA9F413E-BD1F-BF49-2D84-A4BB3D314362}"/>
          </ac:spMkLst>
        </pc:spChg>
        <pc:spChg chg="mod">
          <ac:chgData name="Tjaša Kolar" userId="2c3e8a15-8edf-4acd-8ab9-0f8dbdc441cf" providerId="ADAL" clId="{036D8D9F-3216-41EB-8DAC-3FEAF5261354}" dt="2026-04-24T10:28:17.618" v="6860" actId="790"/>
          <ac:spMkLst>
            <pc:docMk/>
            <pc:sldMk cId="1557381497" sldId="323"/>
            <ac:spMk id="10" creationId="{CB61BB66-B327-54D5-3AEE-B733A2851D42}"/>
          </ac:spMkLst>
        </pc:spChg>
        <pc:spChg chg="mod">
          <ac:chgData name="Tjaša Kolar" userId="2c3e8a15-8edf-4acd-8ab9-0f8dbdc441cf" providerId="ADAL" clId="{036D8D9F-3216-41EB-8DAC-3FEAF5261354}" dt="2026-04-24T10:28:17.618" v="6860" actId="790"/>
          <ac:spMkLst>
            <pc:docMk/>
            <pc:sldMk cId="1557381497" sldId="323"/>
            <ac:spMk id="11" creationId="{8407C4CE-A6F6-D08C-2F81-08CFF22A8715}"/>
          </ac:spMkLst>
        </pc:spChg>
      </pc:sldChg>
      <pc:sldChg chg="modSp mod">
        <pc:chgData name="Tjaša Kolar" userId="2c3e8a15-8edf-4acd-8ab9-0f8dbdc441cf" providerId="ADAL" clId="{036D8D9F-3216-41EB-8DAC-3FEAF5261354}" dt="2026-04-24T10:28:17.618" v="6860" actId="790"/>
        <pc:sldMkLst>
          <pc:docMk/>
          <pc:sldMk cId="1303675167" sldId="324"/>
        </pc:sldMkLst>
        <pc:spChg chg="mod">
          <ac:chgData name="Tjaša Kolar" userId="2c3e8a15-8edf-4acd-8ab9-0f8dbdc441cf" providerId="ADAL" clId="{036D8D9F-3216-41EB-8DAC-3FEAF5261354}" dt="2026-04-24T10:28:17.618" v="6860" actId="790"/>
          <ac:spMkLst>
            <pc:docMk/>
            <pc:sldMk cId="1303675167" sldId="324"/>
            <ac:spMk id="2" creationId="{9F31EC41-FD02-88E0-E6D7-89616F8BD15A}"/>
          </ac:spMkLst>
        </pc:spChg>
        <pc:spChg chg="mod">
          <ac:chgData name="Tjaša Kolar" userId="2c3e8a15-8edf-4acd-8ab9-0f8dbdc441cf" providerId="ADAL" clId="{036D8D9F-3216-41EB-8DAC-3FEAF5261354}" dt="2026-04-24T10:28:17.618" v="6860" actId="790"/>
          <ac:spMkLst>
            <pc:docMk/>
            <pc:sldMk cId="1303675167" sldId="324"/>
            <ac:spMk id="4" creationId="{F20AC145-F642-DC4C-21D7-D564FCE7E044}"/>
          </ac:spMkLst>
        </pc:spChg>
      </pc:sldChg>
      <pc:sldChg chg="modSp mod modNotesTx">
        <pc:chgData name="Tjaša Kolar" userId="2c3e8a15-8edf-4acd-8ab9-0f8dbdc441cf" providerId="ADAL" clId="{036D8D9F-3216-41EB-8DAC-3FEAF5261354}" dt="2026-04-24T10:28:17.618" v="6860" actId="790"/>
        <pc:sldMkLst>
          <pc:docMk/>
          <pc:sldMk cId="1805959603" sldId="325"/>
        </pc:sldMkLst>
        <pc:spChg chg="mod">
          <ac:chgData name="Tjaša Kolar" userId="2c3e8a15-8edf-4acd-8ab9-0f8dbdc441cf" providerId="ADAL" clId="{036D8D9F-3216-41EB-8DAC-3FEAF5261354}" dt="2026-04-24T10:28:17.618" v="6860" actId="790"/>
          <ac:spMkLst>
            <pc:docMk/>
            <pc:sldMk cId="1805959603" sldId="325"/>
            <ac:spMk id="2" creationId="{55302B61-8928-D59F-99B0-9DFC8CFF8287}"/>
          </ac:spMkLst>
        </pc:spChg>
        <pc:spChg chg="mod">
          <ac:chgData name="Tjaša Kolar" userId="2c3e8a15-8edf-4acd-8ab9-0f8dbdc441cf" providerId="ADAL" clId="{036D8D9F-3216-41EB-8DAC-3FEAF5261354}" dt="2026-04-24T10:28:17.618" v="6860" actId="790"/>
          <ac:spMkLst>
            <pc:docMk/>
            <pc:sldMk cId="1805959603" sldId="325"/>
            <ac:spMk id="3" creationId="{C1AB82F5-DA40-47B9-3C43-355E03E0E1EB}"/>
          </ac:spMkLst>
        </pc:spChg>
        <pc:spChg chg="mod">
          <ac:chgData name="Tjaša Kolar" userId="2c3e8a15-8edf-4acd-8ab9-0f8dbdc441cf" providerId="ADAL" clId="{036D8D9F-3216-41EB-8DAC-3FEAF5261354}" dt="2026-04-24T10:28:17.618" v="6860" actId="790"/>
          <ac:spMkLst>
            <pc:docMk/>
            <pc:sldMk cId="1805959603" sldId="325"/>
            <ac:spMk id="4" creationId="{A9BFC374-9C4C-88CE-4B29-E53257ECB268}"/>
          </ac:spMkLst>
        </pc:spChg>
        <pc:spChg chg="mod">
          <ac:chgData name="Tjaša Kolar" userId="2c3e8a15-8edf-4acd-8ab9-0f8dbdc441cf" providerId="ADAL" clId="{036D8D9F-3216-41EB-8DAC-3FEAF5261354}" dt="2026-04-24T10:28:17.618" v="6860" actId="790"/>
          <ac:spMkLst>
            <pc:docMk/>
            <pc:sldMk cId="1805959603" sldId="325"/>
            <ac:spMk id="5" creationId="{4B2538BE-D4CB-D989-220A-D5A4DEE71982}"/>
          </ac:spMkLst>
        </pc:spChg>
        <pc:spChg chg="mod">
          <ac:chgData name="Tjaša Kolar" userId="2c3e8a15-8edf-4acd-8ab9-0f8dbdc441cf" providerId="ADAL" clId="{036D8D9F-3216-41EB-8DAC-3FEAF5261354}" dt="2026-04-24T10:28:17.618" v="6860" actId="790"/>
          <ac:spMkLst>
            <pc:docMk/>
            <pc:sldMk cId="1805959603" sldId="325"/>
            <ac:spMk id="6" creationId="{C1309095-EE7D-EC2C-4E64-DCB7CA016CFC}"/>
          </ac:spMkLst>
        </pc:spChg>
      </pc:sldChg>
      <pc:sldChg chg="modSp mod modNotesTx">
        <pc:chgData name="Tjaša Kolar" userId="2c3e8a15-8edf-4acd-8ab9-0f8dbdc441cf" providerId="ADAL" clId="{036D8D9F-3216-41EB-8DAC-3FEAF5261354}" dt="2026-04-24T10:28:17.618" v="6860" actId="790"/>
        <pc:sldMkLst>
          <pc:docMk/>
          <pc:sldMk cId="1373681442" sldId="327"/>
        </pc:sldMkLst>
        <pc:spChg chg="mod">
          <ac:chgData name="Tjaša Kolar" userId="2c3e8a15-8edf-4acd-8ab9-0f8dbdc441cf" providerId="ADAL" clId="{036D8D9F-3216-41EB-8DAC-3FEAF5261354}" dt="2026-04-24T10:28:17.618" v="6860" actId="790"/>
          <ac:spMkLst>
            <pc:docMk/>
            <pc:sldMk cId="1373681442" sldId="327"/>
            <ac:spMk id="2" creationId="{D7F02EB4-CDD0-DC2E-AD3F-798E2CD07098}"/>
          </ac:spMkLst>
        </pc:spChg>
        <pc:spChg chg="mod">
          <ac:chgData name="Tjaša Kolar" userId="2c3e8a15-8edf-4acd-8ab9-0f8dbdc441cf" providerId="ADAL" clId="{036D8D9F-3216-41EB-8DAC-3FEAF5261354}" dt="2026-04-24T10:28:17.618" v="6860" actId="790"/>
          <ac:spMkLst>
            <pc:docMk/>
            <pc:sldMk cId="1373681442" sldId="327"/>
            <ac:spMk id="3" creationId="{A4D896A3-B2CD-25A1-D1E8-8323EAFA756D}"/>
          </ac:spMkLst>
        </pc:spChg>
        <pc:spChg chg="mod">
          <ac:chgData name="Tjaša Kolar" userId="2c3e8a15-8edf-4acd-8ab9-0f8dbdc441cf" providerId="ADAL" clId="{036D8D9F-3216-41EB-8DAC-3FEAF5261354}" dt="2026-04-24T10:28:17.618" v="6860" actId="790"/>
          <ac:spMkLst>
            <pc:docMk/>
            <pc:sldMk cId="1373681442" sldId="327"/>
            <ac:spMk id="4" creationId="{3E32FB76-5706-D975-B443-2A6443F2BB91}"/>
          </ac:spMkLst>
        </pc:spChg>
        <pc:picChg chg="mod">
          <ac:chgData name="Tjaša Kolar" userId="2c3e8a15-8edf-4acd-8ab9-0f8dbdc441cf" providerId="ADAL" clId="{036D8D9F-3216-41EB-8DAC-3FEAF5261354}" dt="2026-04-24T08:22:03.443" v="3627" actId="1076"/>
          <ac:picMkLst>
            <pc:docMk/>
            <pc:sldMk cId="1373681442" sldId="327"/>
            <ac:picMk id="8" creationId="{D59380D4-6312-794F-DD7F-5D5F21FB6A94}"/>
          </ac:picMkLst>
        </pc:picChg>
      </pc:sldChg>
      <pc:sldChg chg="modSp mod">
        <pc:chgData name="Tjaša Kolar" userId="2c3e8a15-8edf-4acd-8ab9-0f8dbdc441cf" providerId="ADAL" clId="{036D8D9F-3216-41EB-8DAC-3FEAF5261354}" dt="2026-04-24T10:28:17.618" v="6860" actId="790"/>
        <pc:sldMkLst>
          <pc:docMk/>
          <pc:sldMk cId="2484647221" sldId="328"/>
        </pc:sldMkLst>
        <pc:spChg chg="mod">
          <ac:chgData name="Tjaša Kolar" userId="2c3e8a15-8edf-4acd-8ab9-0f8dbdc441cf" providerId="ADAL" clId="{036D8D9F-3216-41EB-8DAC-3FEAF5261354}" dt="2026-04-24T10:28:17.618" v="6860" actId="790"/>
          <ac:spMkLst>
            <pc:docMk/>
            <pc:sldMk cId="2484647221" sldId="328"/>
            <ac:spMk id="2" creationId="{9C9013DD-D908-7796-D608-363619EBE69A}"/>
          </ac:spMkLst>
        </pc:spChg>
        <pc:spChg chg="mod">
          <ac:chgData name="Tjaša Kolar" userId="2c3e8a15-8edf-4acd-8ab9-0f8dbdc441cf" providerId="ADAL" clId="{036D8D9F-3216-41EB-8DAC-3FEAF5261354}" dt="2026-04-24T10:28:17.618" v="6860" actId="790"/>
          <ac:spMkLst>
            <pc:docMk/>
            <pc:sldMk cId="2484647221" sldId="328"/>
            <ac:spMk id="3" creationId="{C85F3880-7F74-0CE4-E1E1-B8616A8F1265}"/>
          </ac:spMkLst>
        </pc:spChg>
      </pc:sldChg>
      <pc:sldChg chg="modSp mod modNotesTx">
        <pc:chgData name="Tjaša Kolar" userId="2c3e8a15-8edf-4acd-8ab9-0f8dbdc441cf" providerId="ADAL" clId="{036D8D9F-3216-41EB-8DAC-3FEAF5261354}" dt="2026-04-24T10:28:17.618" v="6860" actId="790"/>
        <pc:sldMkLst>
          <pc:docMk/>
          <pc:sldMk cId="1640286523" sldId="329"/>
        </pc:sldMkLst>
        <pc:spChg chg="mod">
          <ac:chgData name="Tjaša Kolar" userId="2c3e8a15-8edf-4acd-8ab9-0f8dbdc441cf" providerId="ADAL" clId="{036D8D9F-3216-41EB-8DAC-3FEAF5261354}" dt="2026-04-24T10:28:17.618" v="6860" actId="790"/>
          <ac:spMkLst>
            <pc:docMk/>
            <pc:sldMk cId="1640286523" sldId="329"/>
            <ac:spMk id="2" creationId="{8402E41E-6FBD-B0AE-E9A9-3ECB15CD6CBA}"/>
          </ac:spMkLst>
        </pc:spChg>
        <pc:spChg chg="mod">
          <ac:chgData name="Tjaša Kolar" userId="2c3e8a15-8edf-4acd-8ab9-0f8dbdc441cf" providerId="ADAL" clId="{036D8D9F-3216-41EB-8DAC-3FEAF5261354}" dt="2026-04-24T10:28:17.618" v="6860" actId="790"/>
          <ac:spMkLst>
            <pc:docMk/>
            <pc:sldMk cId="1640286523" sldId="329"/>
            <ac:spMk id="11" creationId="{B468F85B-7DE7-9C13-F8FD-92731B876626}"/>
          </ac:spMkLst>
        </pc:spChg>
        <pc:graphicFrameChg chg="modGraphic">
          <ac:chgData name="Tjaša Kolar" userId="2c3e8a15-8edf-4acd-8ab9-0f8dbdc441cf" providerId="ADAL" clId="{036D8D9F-3216-41EB-8DAC-3FEAF5261354}" dt="2026-04-24T10:28:17.618" v="6860" actId="790"/>
          <ac:graphicFrameMkLst>
            <pc:docMk/>
            <pc:sldMk cId="1640286523" sldId="329"/>
            <ac:graphicFrameMk id="3" creationId="{B3C00D04-1B2E-5109-89C8-FCF3E4F577CB}"/>
          </ac:graphicFrameMkLst>
        </pc:graphicFrameChg>
      </pc:sldChg>
      <pc:sldChg chg="modSp mod modNotesTx">
        <pc:chgData name="Tjaša Kolar" userId="2c3e8a15-8edf-4acd-8ab9-0f8dbdc441cf" providerId="ADAL" clId="{036D8D9F-3216-41EB-8DAC-3FEAF5261354}" dt="2026-04-24T10:28:17.618" v="6860" actId="790"/>
        <pc:sldMkLst>
          <pc:docMk/>
          <pc:sldMk cId="2460861569" sldId="330"/>
        </pc:sldMkLst>
        <pc:spChg chg="mod">
          <ac:chgData name="Tjaša Kolar" userId="2c3e8a15-8edf-4acd-8ab9-0f8dbdc441cf" providerId="ADAL" clId="{036D8D9F-3216-41EB-8DAC-3FEAF5261354}" dt="2026-04-24T10:28:17.618" v="6860" actId="790"/>
          <ac:spMkLst>
            <pc:docMk/>
            <pc:sldMk cId="2460861569" sldId="330"/>
            <ac:spMk id="2" creationId="{EFA7BCD9-19A8-916C-7CCC-E4C6D17E1A72}"/>
          </ac:spMkLst>
        </pc:spChg>
        <pc:spChg chg="mod">
          <ac:chgData name="Tjaša Kolar" userId="2c3e8a15-8edf-4acd-8ab9-0f8dbdc441cf" providerId="ADAL" clId="{036D8D9F-3216-41EB-8DAC-3FEAF5261354}" dt="2026-04-24T10:28:17.618" v="6860" actId="790"/>
          <ac:spMkLst>
            <pc:docMk/>
            <pc:sldMk cId="2460861569" sldId="330"/>
            <ac:spMk id="10" creationId="{335DB599-09C5-2E16-AF6A-92E1B1265006}"/>
          </ac:spMkLst>
        </pc:spChg>
        <pc:spChg chg="mod">
          <ac:chgData name="Tjaša Kolar" userId="2c3e8a15-8edf-4acd-8ab9-0f8dbdc441cf" providerId="ADAL" clId="{036D8D9F-3216-41EB-8DAC-3FEAF5261354}" dt="2026-04-24T10:28:17.618" v="6860" actId="790"/>
          <ac:spMkLst>
            <pc:docMk/>
            <pc:sldMk cId="2460861569" sldId="330"/>
            <ac:spMk id="11" creationId="{BCE074F6-3C37-F108-D7A6-DDEF28716789}"/>
          </ac:spMkLst>
        </pc:spChg>
        <pc:spChg chg="mod">
          <ac:chgData name="Tjaša Kolar" userId="2c3e8a15-8edf-4acd-8ab9-0f8dbdc441cf" providerId="ADAL" clId="{036D8D9F-3216-41EB-8DAC-3FEAF5261354}" dt="2026-04-24T10:28:17.618" v="6860" actId="790"/>
          <ac:spMkLst>
            <pc:docMk/>
            <pc:sldMk cId="2460861569" sldId="330"/>
            <ac:spMk id="13" creationId="{3ED6A297-A70B-8988-E53E-1992D2502326}"/>
          </ac:spMkLst>
        </pc:spChg>
        <pc:spChg chg="mod">
          <ac:chgData name="Tjaša Kolar" userId="2c3e8a15-8edf-4acd-8ab9-0f8dbdc441cf" providerId="ADAL" clId="{036D8D9F-3216-41EB-8DAC-3FEAF5261354}" dt="2026-04-24T10:28:17.618" v="6860" actId="790"/>
          <ac:spMkLst>
            <pc:docMk/>
            <pc:sldMk cId="2460861569" sldId="330"/>
            <ac:spMk id="18" creationId="{DA7F0B4C-6C46-D4D0-8FE1-ED1241DCB529}"/>
          </ac:spMkLst>
        </pc:spChg>
        <pc:spChg chg="mod">
          <ac:chgData name="Tjaša Kolar" userId="2c3e8a15-8edf-4acd-8ab9-0f8dbdc441cf" providerId="ADAL" clId="{036D8D9F-3216-41EB-8DAC-3FEAF5261354}" dt="2026-04-24T10:28:17.618" v="6860" actId="790"/>
          <ac:spMkLst>
            <pc:docMk/>
            <pc:sldMk cId="2460861569" sldId="330"/>
            <ac:spMk id="19" creationId="{6932AA34-6C60-5974-844B-41E2C658EA12}"/>
          </ac:spMkLst>
        </pc:spChg>
      </pc:sldChg>
      <pc:sldChg chg="modSp mod modNotesTx">
        <pc:chgData name="Tjaša Kolar" userId="2c3e8a15-8edf-4acd-8ab9-0f8dbdc441cf" providerId="ADAL" clId="{036D8D9F-3216-41EB-8DAC-3FEAF5261354}" dt="2026-04-24T10:28:17.618" v="6860" actId="790"/>
        <pc:sldMkLst>
          <pc:docMk/>
          <pc:sldMk cId="2630838061" sldId="331"/>
        </pc:sldMkLst>
        <pc:spChg chg="mod">
          <ac:chgData name="Tjaša Kolar" userId="2c3e8a15-8edf-4acd-8ab9-0f8dbdc441cf" providerId="ADAL" clId="{036D8D9F-3216-41EB-8DAC-3FEAF5261354}" dt="2026-04-24T10:28:17.618" v="6860" actId="790"/>
          <ac:spMkLst>
            <pc:docMk/>
            <pc:sldMk cId="2630838061" sldId="331"/>
            <ac:spMk id="2" creationId="{BE82682F-62BF-AFE0-A41D-A053903D9916}"/>
          </ac:spMkLst>
        </pc:spChg>
        <pc:spChg chg="mod">
          <ac:chgData name="Tjaša Kolar" userId="2c3e8a15-8edf-4acd-8ab9-0f8dbdc441cf" providerId="ADAL" clId="{036D8D9F-3216-41EB-8DAC-3FEAF5261354}" dt="2026-04-24T10:28:17.618" v="6860" actId="790"/>
          <ac:spMkLst>
            <pc:docMk/>
            <pc:sldMk cId="2630838061" sldId="331"/>
            <ac:spMk id="3" creationId="{B411111B-7500-0FAE-485C-89A7E9D0165F}"/>
          </ac:spMkLst>
        </pc:spChg>
        <pc:graphicFrameChg chg="mod modGraphic">
          <ac:chgData name="Tjaša Kolar" userId="2c3e8a15-8edf-4acd-8ab9-0f8dbdc441cf" providerId="ADAL" clId="{036D8D9F-3216-41EB-8DAC-3FEAF5261354}" dt="2026-04-24T10:28:17.618" v="6860" actId="790"/>
          <ac:graphicFrameMkLst>
            <pc:docMk/>
            <pc:sldMk cId="2630838061" sldId="331"/>
            <ac:graphicFrameMk id="10" creationId="{D8E4BA2F-2563-43DB-7EE1-BB4D6D5D8FDA}"/>
          </ac:graphicFrameMkLst>
        </pc:graphicFrameChg>
      </pc:sldChg>
      <pc:sldChg chg="modSp mod">
        <pc:chgData name="Tjaša Kolar" userId="2c3e8a15-8edf-4acd-8ab9-0f8dbdc441cf" providerId="ADAL" clId="{036D8D9F-3216-41EB-8DAC-3FEAF5261354}" dt="2026-04-24T10:28:17.618" v="6860" actId="790"/>
        <pc:sldMkLst>
          <pc:docMk/>
          <pc:sldMk cId="689428096" sldId="332"/>
        </pc:sldMkLst>
        <pc:spChg chg="mod">
          <ac:chgData name="Tjaša Kolar" userId="2c3e8a15-8edf-4acd-8ab9-0f8dbdc441cf" providerId="ADAL" clId="{036D8D9F-3216-41EB-8DAC-3FEAF5261354}" dt="2026-04-24T10:28:17.618" v="6860" actId="790"/>
          <ac:spMkLst>
            <pc:docMk/>
            <pc:sldMk cId="689428096" sldId="332"/>
            <ac:spMk id="6" creationId="{73DAA88B-ECCB-A0DF-94EE-63F31498B0A9}"/>
          </ac:spMkLst>
        </pc:spChg>
        <pc:spChg chg="mod">
          <ac:chgData name="Tjaša Kolar" userId="2c3e8a15-8edf-4acd-8ab9-0f8dbdc441cf" providerId="ADAL" clId="{036D8D9F-3216-41EB-8DAC-3FEAF5261354}" dt="2026-04-24T10:28:17.618" v="6860" actId="790"/>
          <ac:spMkLst>
            <pc:docMk/>
            <pc:sldMk cId="689428096" sldId="332"/>
            <ac:spMk id="7" creationId="{C89EC107-0DCA-93F2-CD9E-88D2DD2BB865}"/>
          </ac:spMkLst>
        </pc:spChg>
        <pc:graphicFrameChg chg="mod modGraphic">
          <ac:chgData name="Tjaša Kolar" userId="2c3e8a15-8edf-4acd-8ab9-0f8dbdc441cf" providerId="ADAL" clId="{036D8D9F-3216-41EB-8DAC-3FEAF5261354}" dt="2026-04-24T10:28:17.618" v="6860" actId="790"/>
          <ac:graphicFrameMkLst>
            <pc:docMk/>
            <pc:sldMk cId="689428096" sldId="332"/>
            <ac:graphicFrameMk id="8" creationId="{083FDCBD-C0D4-5629-6CDF-707F0D271055}"/>
          </ac:graphicFrameMkLst>
        </pc:graphicFrameChg>
      </pc:sldChg>
      <pc:sldChg chg="modSp mod">
        <pc:chgData name="Tjaša Kolar" userId="2c3e8a15-8edf-4acd-8ab9-0f8dbdc441cf" providerId="ADAL" clId="{036D8D9F-3216-41EB-8DAC-3FEAF5261354}" dt="2026-04-24T10:28:17.618" v="6860" actId="790"/>
        <pc:sldMkLst>
          <pc:docMk/>
          <pc:sldMk cId="1374042689" sldId="333"/>
        </pc:sldMkLst>
        <pc:spChg chg="mod">
          <ac:chgData name="Tjaša Kolar" userId="2c3e8a15-8edf-4acd-8ab9-0f8dbdc441cf" providerId="ADAL" clId="{036D8D9F-3216-41EB-8DAC-3FEAF5261354}" dt="2026-04-24T10:28:17.618" v="6860" actId="790"/>
          <ac:spMkLst>
            <pc:docMk/>
            <pc:sldMk cId="1374042689" sldId="333"/>
            <ac:spMk id="3" creationId="{B5439930-26FD-31CB-4568-799EC537AFC9}"/>
          </ac:spMkLst>
        </pc:spChg>
        <pc:spChg chg="mod">
          <ac:chgData name="Tjaša Kolar" userId="2c3e8a15-8edf-4acd-8ab9-0f8dbdc441cf" providerId="ADAL" clId="{036D8D9F-3216-41EB-8DAC-3FEAF5261354}" dt="2026-04-24T10:28:17.618" v="6860" actId="790"/>
          <ac:spMkLst>
            <pc:docMk/>
            <pc:sldMk cId="1374042689" sldId="333"/>
            <ac:spMk id="4" creationId="{5CEBFFEB-2FEA-67C0-8CE4-B52E64E627FD}"/>
          </ac:spMkLst>
        </pc:spChg>
      </pc:sldChg>
      <pc:sldChg chg="modSp mod">
        <pc:chgData name="Tjaša Kolar" userId="2c3e8a15-8edf-4acd-8ab9-0f8dbdc441cf" providerId="ADAL" clId="{036D8D9F-3216-41EB-8DAC-3FEAF5261354}" dt="2026-04-24T10:28:17.618" v="6860" actId="790"/>
        <pc:sldMkLst>
          <pc:docMk/>
          <pc:sldMk cId="1974484522" sldId="334"/>
        </pc:sldMkLst>
        <pc:spChg chg="mod">
          <ac:chgData name="Tjaša Kolar" userId="2c3e8a15-8edf-4acd-8ab9-0f8dbdc441cf" providerId="ADAL" clId="{036D8D9F-3216-41EB-8DAC-3FEAF5261354}" dt="2026-04-24T10:28:17.618" v="6860" actId="790"/>
          <ac:spMkLst>
            <pc:docMk/>
            <pc:sldMk cId="1974484522" sldId="334"/>
            <ac:spMk id="3" creationId="{860FF5B5-3EEA-A126-1EE4-20515A63BE39}"/>
          </ac:spMkLst>
        </pc:spChg>
        <pc:spChg chg="mod">
          <ac:chgData name="Tjaša Kolar" userId="2c3e8a15-8edf-4acd-8ab9-0f8dbdc441cf" providerId="ADAL" clId="{036D8D9F-3216-41EB-8DAC-3FEAF5261354}" dt="2026-04-24T10:28:17.618" v="6860" actId="790"/>
          <ac:spMkLst>
            <pc:docMk/>
            <pc:sldMk cId="1974484522" sldId="334"/>
            <ac:spMk id="4" creationId="{24169236-96A3-E5DA-BBFB-541A338751FA}"/>
          </ac:spMkLst>
        </pc:spChg>
        <pc:spChg chg="mod">
          <ac:chgData name="Tjaša Kolar" userId="2c3e8a15-8edf-4acd-8ab9-0f8dbdc441cf" providerId="ADAL" clId="{036D8D9F-3216-41EB-8DAC-3FEAF5261354}" dt="2026-04-24T10:28:17.618" v="6860" actId="790"/>
          <ac:spMkLst>
            <pc:docMk/>
            <pc:sldMk cId="1974484522" sldId="334"/>
            <ac:spMk id="5" creationId="{31C0FEC8-F662-083D-4B13-44748E1B6F50}"/>
          </ac:spMkLst>
        </pc:spChg>
        <pc:spChg chg="mod">
          <ac:chgData name="Tjaša Kolar" userId="2c3e8a15-8edf-4acd-8ab9-0f8dbdc441cf" providerId="ADAL" clId="{036D8D9F-3216-41EB-8DAC-3FEAF5261354}" dt="2026-04-24T10:28:17.618" v="6860" actId="790"/>
          <ac:spMkLst>
            <pc:docMk/>
            <pc:sldMk cId="1974484522" sldId="334"/>
            <ac:spMk id="6" creationId="{88401B55-0A4B-97FD-B312-8EFA0B23DD71}"/>
          </ac:spMkLst>
        </pc:spChg>
      </pc:sldChg>
      <pc:sldChg chg="modSp mod">
        <pc:chgData name="Tjaša Kolar" userId="2c3e8a15-8edf-4acd-8ab9-0f8dbdc441cf" providerId="ADAL" clId="{036D8D9F-3216-41EB-8DAC-3FEAF5261354}" dt="2026-04-24T10:28:17.618" v="6860" actId="790"/>
        <pc:sldMkLst>
          <pc:docMk/>
          <pc:sldMk cId="964147749" sldId="335"/>
        </pc:sldMkLst>
        <pc:spChg chg="mod">
          <ac:chgData name="Tjaša Kolar" userId="2c3e8a15-8edf-4acd-8ab9-0f8dbdc441cf" providerId="ADAL" clId="{036D8D9F-3216-41EB-8DAC-3FEAF5261354}" dt="2026-04-24T10:28:17.618" v="6860" actId="790"/>
          <ac:spMkLst>
            <pc:docMk/>
            <pc:sldMk cId="964147749" sldId="335"/>
            <ac:spMk id="5" creationId="{BB595ED5-F5C4-0B55-DD7F-E704ADA88C38}"/>
          </ac:spMkLst>
        </pc:spChg>
        <pc:spChg chg="mod">
          <ac:chgData name="Tjaša Kolar" userId="2c3e8a15-8edf-4acd-8ab9-0f8dbdc441cf" providerId="ADAL" clId="{036D8D9F-3216-41EB-8DAC-3FEAF5261354}" dt="2026-04-24T10:28:17.618" v="6860" actId="790"/>
          <ac:spMkLst>
            <pc:docMk/>
            <pc:sldMk cId="964147749" sldId="335"/>
            <ac:spMk id="8" creationId="{54A30E1D-0098-7C0A-BB32-703DE0CC74B6}"/>
          </ac:spMkLst>
        </pc:spChg>
      </pc:sldChg>
      <pc:sldChg chg="modSp mod">
        <pc:chgData name="Tjaša Kolar" userId="2c3e8a15-8edf-4acd-8ab9-0f8dbdc441cf" providerId="ADAL" clId="{036D8D9F-3216-41EB-8DAC-3FEAF5261354}" dt="2026-04-24T10:28:17.618" v="6860" actId="790"/>
        <pc:sldMkLst>
          <pc:docMk/>
          <pc:sldMk cId="4171593545" sldId="336"/>
        </pc:sldMkLst>
        <pc:spChg chg="mod">
          <ac:chgData name="Tjaša Kolar" userId="2c3e8a15-8edf-4acd-8ab9-0f8dbdc441cf" providerId="ADAL" clId="{036D8D9F-3216-41EB-8DAC-3FEAF5261354}" dt="2026-04-24T10:28:17.618" v="6860" actId="790"/>
          <ac:spMkLst>
            <pc:docMk/>
            <pc:sldMk cId="4171593545" sldId="336"/>
            <ac:spMk id="2" creationId="{783ABC16-5433-A88C-24E4-BF1EDDF2F956}"/>
          </ac:spMkLst>
        </pc:spChg>
        <pc:spChg chg="mod">
          <ac:chgData name="Tjaša Kolar" userId="2c3e8a15-8edf-4acd-8ab9-0f8dbdc441cf" providerId="ADAL" clId="{036D8D9F-3216-41EB-8DAC-3FEAF5261354}" dt="2026-04-24T10:28:17.618" v="6860" actId="790"/>
          <ac:spMkLst>
            <pc:docMk/>
            <pc:sldMk cId="4171593545" sldId="336"/>
            <ac:spMk id="3" creationId="{4EFE19FE-F9B4-B1E0-E31B-75BCDCBA8512}"/>
          </ac:spMkLst>
        </pc:spChg>
      </pc:sldChg>
      <pc:sldChg chg="modSp mod modNotesTx">
        <pc:chgData name="Tjaša Kolar" userId="2c3e8a15-8edf-4acd-8ab9-0f8dbdc441cf" providerId="ADAL" clId="{036D8D9F-3216-41EB-8DAC-3FEAF5261354}" dt="2026-04-24T10:29:17.727" v="6861" actId="790"/>
        <pc:sldMkLst>
          <pc:docMk/>
          <pc:sldMk cId="3130350483" sldId="337"/>
        </pc:sldMkLst>
        <pc:spChg chg="mod">
          <ac:chgData name="Tjaša Kolar" userId="2c3e8a15-8edf-4acd-8ab9-0f8dbdc441cf" providerId="ADAL" clId="{036D8D9F-3216-41EB-8DAC-3FEAF5261354}" dt="2026-04-24T10:28:17.618" v="6860" actId="790"/>
          <ac:spMkLst>
            <pc:docMk/>
            <pc:sldMk cId="3130350483" sldId="337"/>
            <ac:spMk id="5" creationId="{FA2E059F-0909-2B6D-1A79-467EA4D64935}"/>
          </ac:spMkLst>
        </pc:spChg>
        <pc:spChg chg="mod">
          <ac:chgData name="Tjaša Kolar" userId="2c3e8a15-8edf-4acd-8ab9-0f8dbdc441cf" providerId="ADAL" clId="{036D8D9F-3216-41EB-8DAC-3FEAF5261354}" dt="2026-04-24T10:28:17.618" v="6860" actId="790"/>
          <ac:spMkLst>
            <pc:docMk/>
            <pc:sldMk cId="3130350483" sldId="337"/>
            <ac:spMk id="7" creationId="{B718D0C5-A0A2-6E9F-EDCF-DE53C14188EE}"/>
          </ac:spMkLst>
        </pc:spChg>
        <pc:spChg chg="mod">
          <ac:chgData name="Tjaša Kolar" userId="2c3e8a15-8edf-4acd-8ab9-0f8dbdc441cf" providerId="ADAL" clId="{036D8D9F-3216-41EB-8DAC-3FEAF5261354}" dt="2026-04-24T10:28:17.618" v="6860" actId="790"/>
          <ac:spMkLst>
            <pc:docMk/>
            <pc:sldMk cId="3130350483" sldId="337"/>
            <ac:spMk id="8" creationId="{34A11C87-3483-6C6B-9DA8-364E3B5AEA00}"/>
          </ac:spMkLst>
        </pc:spChg>
        <pc:spChg chg="mod">
          <ac:chgData name="Tjaša Kolar" userId="2c3e8a15-8edf-4acd-8ab9-0f8dbdc441cf" providerId="ADAL" clId="{036D8D9F-3216-41EB-8DAC-3FEAF5261354}" dt="2026-04-24T10:28:17.618" v="6860" actId="790"/>
          <ac:spMkLst>
            <pc:docMk/>
            <pc:sldMk cId="3130350483" sldId="337"/>
            <ac:spMk id="10" creationId="{FE6C97FF-B6D9-4C92-7696-04C30F1F52AD}"/>
          </ac:spMkLst>
        </pc:spChg>
        <pc:spChg chg="mod">
          <ac:chgData name="Tjaša Kolar" userId="2c3e8a15-8edf-4acd-8ab9-0f8dbdc441cf" providerId="ADAL" clId="{036D8D9F-3216-41EB-8DAC-3FEAF5261354}" dt="2026-04-24T10:28:17.618" v="6860" actId="790"/>
          <ac:spMkLst>
            <pc:docMk/>
            <pc:sldMk cId="3130350483" sldId="337"/>
            <ac:spMk id="11" creationId="{28EAFAEB-A9F0-3236-8BED-4FD3A3BE7B47}"/>
          </ac:spMkLst>
        </pc:spChg>
      </pc:sldChg>
      <pc:sldChg chg="addSp delSp modSp mod modNotesTx">
        <pc:chgData name="Tjaša Kolar" userId="2c3e8a15-8edf-4acd-8ab9-0f8dbdc441cf" providerId="ADAL" clId="{036D8D9F-3216-41EB-8DAC-3FEAF5261354}" dt="2026-04-24T10:28:17.618" v="6860" actId="790"/>
        <pc:sldMkLst>
          <pc:docMk/>
          <pc:sldMk cId="669594086" sldId="338"/>
        </pc:sldMkLst>
        <pc:spChg chg="add mod">
          <ac:chgData name="Tjaša Kolar" userId="2c3e8a15-8edf-4acd-8ab9-0f8dbdc441cf" providerId="ADAL" clId="{036D8D9F-3216-41EB-8DAC-3FEAF5261354}" dt="2026-04-24T10:28:17.618" v="6860" actId="790"/>
          <ac:spMkLst>
            <pc:docMk/>
            <pc:sldMk cId="669594086" sldId="338"/>
            <ac:spMk id="2" creationId="{64E46EDF-5ECE-FA86-6DAF-E695BA35F4AB}"/>
          </ac:spMkLst>
        </pc:spChg>
        <pc:spChg chg="add mod">
          <ac:chgData name="Tjaša Kolar" userId="2c3e8a15-8edf-4acd-8ab9-0f8dbdc441cf" providerId="ADAL" clId="{036D8D9F-3216-41EB-8DAC-3FEAF5261354}" dt="2026-04-24T10:28:17.618" v="6860" actId="790"/>
          <ac:spMkLst>
            <pc:docMk/>
            <pc:sldMk cId="669594086" sldId="338"/>
            <ac:spMk id="4" creationId="{DD5E38F8-E664-32C3-F571-6F7CBC93CFEA}"/>
          </ac:spMkLst>
        </pc:spChg>
        <pc:spChg chg="mod">
          <ac:chgData name="Tjaša Kolar" userId="2c3e8a15-8edf-4acd-8ab9-0f8dbdc441cf" providerId="ADAL" clId="{036D8D9F-3216-41EB-8DAC-3FEAF5261354}" dt="2026-04-24T10:28:17.618" v="6860" actId="790"/>
          <ac:spMkLst>
            <pc:docMk/>
            <pc:sldMk cId="669594086" sldId="338"/>
            <ac:spMk id="5" creationId="{7AA97CF3-B871-F1D2-8CA0-BE0FD8D37A33}"/>
          </ac:spMkLst>
        </pc:spChg>
        <pc:spChg chg="mod">
          <ac:chgData name="Tjaša Kolar" userId="2c3e8a15-8edf-4acd-8ab9-0f8dbdc441cf" providerId="ADAL" clId="{036D8D9F-3216-41EB-8DAC-3FEAF5261354}" dt="2026-04-24T10:28:17.618" v="6860" actId="790"/>
          <ac:spMkLst>
            <pc:docMk/>
            <pc:sldMk cId="669594086" sldId="338"/>
            <ac:spMk id="7" creationId="{6508418B-A11F-696D-6321-EFB2B445B0F0}"/>
          </ac:spMkLst>
        </pc:spChg>
        <pc:spChg chg="mod">
          <ac:chgData name="Tjaša Kolar" userId="2c3e8a15-8edf-4acd-8ab9-0f8dbdc441cf" providerId="ADAL" clId="{036D8D9F-3216-41EB-8DAC-3FEAF5261354}" dt="2026-04-24T10:28:17.618" v="6860" actId="790"/>
          <ac:spMkLst>
            <pc:docMk/>
            <pc:sldMk cId="669594086" sldId="338"/>
            <ac:spMk id="8" creationId="{AC6193E6-50A1-20CE-6800-2B7171A9789C}"/>
          </ac:spMkLst>
        </pc:spChg>
        <pc:spChg chg="add del mod">
          <ac:chgData name="Tjaša Kolar" userId="2c3e8a15-8edf-4acd-8ab9-0f8dbdc441cf" providerId="ADAL" clId="{036D8D9F-3216-41EB-8DAC-3FEAF5261354}" dt="2026-04-24T09:32:40.101" v="5166" actId="21"/>
          <ac:spMkLst>
            <pc:docMk/>
            <pc:sldMk cId="669594086" sldId="338"/>
            <ac:spMk id="9" creationId="{7BC664E7-0FE3-B5B4-B450-EA06106C5D38}"/>
          </ac:spMkLst>
        </pc:spChg>
        <pc:spChg chg="mod">
          <ac:chgData name="Tjaša Kolar" userId="2c3e8a15-8edf-4acd-8ab9-0f8dbdc441cf" providerId="ADAL" clId="{036D8D9F-3216-41EB-8DAC-3FEAF5261354}" dt="2026-04-24T10:28:17.618" v="6860" actId="790"/>
          <ac:spMkLst>
            <pc:docMk/>
            <pc:sldMk cId="669594086" sldId="338"/>
            <ac:spMk id="11" creationId="{78BBDF1B-74F3-A90A-EBD1-CCF208D3C4E6}"/>
          </ac:spMkLst>
        </pc:spChg>
      </pc:sldChg>
      <pc:sldChg chg="modSp mod modNotesTx">
        <pc:chgData name="Tjaša Kolar" userId="2c3e8a15-8edf-4acd-8ab9-0f8dbdc441cf" providerId="ADAL" clId="{036D8D9F-3216-41EB-8DAC-3FEAF5261354}" dt="2026-04-24T10:28:17.618" v="6860" actId="790"/>
        <pc:sldMkLst>
          <pc:docMk/>
          <pc:sldMk cId="2205033250" sldId="339"/>
        </pc:sldMkLst>
        <pc:spChg chg="mod">
          <ac:chgData name="Tjaša Kolar" userId="2c3e8a15-8edf-4acd-8ab9-0f8dbdc441cf" providerId="ADAL" clId="{036D8D9F-3216-41EB-8DAC-3FEAF5261354}" dt="2026-04-24T10:28:17.618" v="6860" actId="790"/>
          <ac:spMkLst>
            <pc:docMk/>
            <pc:sldMk cId="2205033250" sldId="339"/>
            <ac:spMk id="2" creationId="{E14AC9B9-FBD9-3C71-BF28-829B2603C0A6}"/>
          </ac:spMkLst>
        </pc:spChg>
        <pc:spChg chg="mod">
          <ac:chgData name="Tjaša Kolar" userId="2c3e8a15-8edf-4acd-8ab9-0f8dbdc441cf" providerId="ADAL" clId="{036D8D9F-3216-41EB-8DAC-3FEAF5261354}" dt="2026-04-24T10:28:17.618" v="6860" actId="790"/>
          <ac:spMkLst>
            <pc:docMk/>
            <pc:sldMk cId="2205033250" sldId="339"/>
            <ac:spMk id="3" creationId="{5AE442C6-8794-772A-2732-45FF657B57E3}"/>
          </ac:spMkLst>
        </pc:spChg>
        <pc:spChg chg="mod">
          <ac:chgData name="Tjaša Kolar" userId="2c3e8a15-8edf-4acd-8ab9-0f8dbdc441cf" providerId="ADAL" clId="{036D8D9F-3216-41EB-8DAC-3FEAF5261354}" dt="2026-04-24T10:28:17.618" v="6860" actId="790"/>
          <ac:spMkLst>
            <pc:docMk/>
            <pc:sldMk cId="2205033250" sldId="339"/>
            <ac:spMk id="4" creationId="{30BDEE78-8957-170B-67A0-B69A977315B1}"/>
          </ac:spMkLst>
        </pc:spChg>
        <pc:spChg chg="mod">
          <ac:chgData name="Tjaša Kolar" userId="2c3e8a15-8edf-4acd-8ab9-0f8dbdc441cf" providerId="ADAL" clId="{036D8D9F-3216-41EB-8DAC-3FEAF5261354}" dt="2026-04-24T10:28:17.618" v="6860" actId="790"/>
          <ac:spMkLst>
            <pc:docMk/>
            <pc:sldMk cId="2205033250" sldId="339"/>
            <ac:spMk id="5" creationId="{1D4B6B67-1036-C234-8841-35DF00CDD9E3}"/>
          </ac:spMkLst>
        </pc:spChg>
        <pc:spChg chg="mod">
          <ac:chgData name="Tjaša Kolar" userId="2c3e8a15-8edf-4acd-8ab9-0f8dbdc441cf" providerId="ADAL" clId="{036D8D9F-3216-41EB-8DAC-3FEAF5261354}" dt="2026-04-24T10:28:17.618" v="6860" actId="790"/>
          <ac:spMkLst>
            <pc:docMk/>
            <pc:sldMk cId="2205033250" sldId="339"/>
            <ac:spMk id="6" creationId="{E4D2D3EA-E8F6-F1B7-D1D2-D5402870E7A4}"/>
          </ac:spMkLst>
        </pc:spChg>
      </pc:sldChg>
      <pc:sldChg chg="modSp mod">
        <pc:chgData name="Tjaša Kolar" userId="2c3e8a15-8edf-4acd-8ab9-0f8dbdc441cf" providerId="ADAL" clId="{036D8D9F-3216-41EB-8DAC-3FEAF5261354}" dt="2026-04-24T10:28:17.618" v="6860" actId="790"/>
        <pc:sldMkLst>
          <pc:docMk/>
          <pc:sldMk cId="2051106716" sldId="340"/>
        </pc:sldMkLst>
        <pc:spChg chg="mod">
          <ac:chgData name="Tjaša Kolar" userId="2c3e8a15-8edf-4acd-8ab9-0f8dbdc441cf" providerId="ADAL" clId="{036D8D9F-3216-41EB-8DAC-3FEAF5261354}" dt="2026-04-24T10:28:17.618" v="6860" actId="790"/>
          <ac:spMkLst>
            <pc:docMk/>
            <pc:sldMk cId="2051106716" sldId="340"/>
            <ac:spMk id="2" creationId="{7E5929EC-52D6-20BC-C3BC-677687D20307}"/>
          </ac:spMkLst>
        </pc:spChg>
        <pc:spChg chg="mod">
          <ac:chgData name="Tjaša Kolar" userId="2c3e8a15-8edf-4acd-8ab9-0f8dbdc441cf" providerId="ADAL" clId="{036D8D9F-3216-41EB-8DAC-3FEAF5261354}" dt="2026-04-24T10:28:17.618" v="6860" actId="790"/>
          <ac:spMkLst>
            <pc:docMk/>
            <pc:sldMk cId="2051106716" sldId="340"/>
            <ac:spMk id="3" creationId="{18255C03-6CD2-E50E-4479-0160017BACC0}"/>
          </ac:spMkLst>
        </pc:spChg>
        <pc:spChg chg="mod">
          <ac:chgData name="Tjaša Kolar" userId="2c3e8a15-8edf-4acd-8ab9-0f8dbdc441cf" providerId="ADAL" clId="{036D8D9F-3216-41EB-8DAC-3FEAF5261354}" dt="2026-04-24T10:28:17.618" v="6860" actId="790"/>
          <ac:spMkLst>
            <pc:docMk/>
            <pc:sldMk cId="2051106716" sldId="340"/>
            <ac:spMk id="4" creationId="{E018ECA3-5195-F635-A509-EAC00C83AEE9}"/>
          </ac:spMkLst>
        </pc:spChg>
      </pc:sldChg>
      <pc:sldChg chg="modSp mod">
        <pc:chgData name="Tjaša Kolar" userId="2c3e8a15-8edf-4acd-8ab9-0f8dbdc441cf" providerId="ADAL" clId="{036D8D9F-3216-41EB-8DAC-3FEAF5261354}" dt="2026-04-24T10:28:17.618" v="6860" actId="790"/>
        <pc:sldMkLst>
          <pc:docMk/>
          <pc:sldMk cId="4113286590" sldId="342"/>
        </pc:sldMkLst>
        <pc:spChg chg="mod">
          <ac:chgData name="Tjaša Kolar" userId="2c3e8a15-8edf-4acd-8ab9-0f8dbdc441cf" providerId="ADAL" clId="{036D8D9F-3216-41EB-8DAC-3FEAF5261354}" dt="2026-04-24T10:28:17.618" v="6860" actId="790"/>
          <ac:spMkLst>
            <pc:docMk/>
            <pc:sldMk cId="4113286590" sldId="342"/>
            <ac:spMk id="2" creationId="{AC1093DD-6FD4-6881-AA76-577DD74FB74F}"/>
          </ac:spMkLst>
        </pc:spChg>
        <pc:spChg chg="mod">
          <ac:chgData name="Tjaša Kolar" userId="2c3e8a15-8edf-4acd-8ab9-0f8dbdc441cf" providerId="ADAL" clId="{036D8D9F-3216-41EB-8DAC-3FEAF5261354}" dt="2026-04-24T10:28:17.618" v="6860" actId="790"/>
          <ac:spMkLst>
            <pc:docMk/>
            <pc:sldMk cId="4113286590" sldId="342"/>
            <ac:spMk id="4" creationId="{D7FF29BD-A0A7-FF1F-9C97-A13062CDA368}"/>
          </ac:spMkLst>
        </pc:spChg>
      </pc:sldChg>
      <pc:sldChg chg="modSp mod">
        <pc:chgData name="Tjaša Kolar" userId="2c3e8a15-8edf-4acd-8ab9-0f8dbdc441cf" providerId="ADAL" clId="{036D8D9F-3216-41EB-8DAC-3FEAF5261354}" dt="2026-04-24T10:28:17.618" v="6860" actId="790"/>
        <pc:sldMkLst>
          <pc:docMk/>
          <pc:sldMk cId="1301699923" sldId="343"/>
        </pc:sldMkLst>
        <pc:spChg chg="mod">
          <ac:chgData name="Tjaša Kolar" userId="2c3e8a15-8edf-4acd-8ab9-0f8dbdc441cf" providerId="ADAL" clId="{036D8D9F-3216-41EB-8DAC-3FEAF5261354}" dt="2026-04-24T10:28:17.618" v="6860" actId="790"/>
          <ac:spMkLst>
            <pc:docMk/>
            <pc:sldMk cId="1301699923" sldId="343"/>
            <ac:spMk id="2" creationId="{BD467F21-D8F1-D16B-01F4-CF2E27E49131}"/>
          </ac:spMkLst>
        </pc:spChg>
        <pc:spChg chg="mod">
          <ac:chgData name="Tjaša Kolar" userId="2c3e8a15-8edf-4acd-8ab9-0f8dbdc441cf" providerId="ADAL" clId="{036D8D9F-3216-41EB-8DAC-3FEAF5261354}" dt="2026-04-24T10:28:17.618" v="6860" actId="790"/>
          <ac:spMkLst>
            <pc:docMk/>
            <pc:sldMk cId="1301699923" sldId="343"/>
            <ac:spMk id="3" creationId="{DB26CC4E-81DC-C757-B949-22EB445C6CA7}"/>
          </ac:spMkLst>
        </pc:spChg>
      </pc:sldChg>
      <pc:sldChg chg="modSp mod modNotesTx">
        <pc:chgData name="Tjaša Kolar" userId="2c3e8a15-8edf-4acd-8ab9-0f8dbdc441cf" providerId="ADAL" clId="{036D8D9F-3216-41EB-8DAC-3FEAF5261354}" dt="2026-04-24T10:28:17.618" v="6860" actId="790"/>
        <pc:sldMkLst>
          <pc:docMk/>
          <pc:sldMk cId="2042326122" sldId="344"/>
        </pc:sldMkLst>
        <pc:spChg chg="mod">
          <ac:chgData name="Tjaša Kolar" userId="2c3e8a15-8edf-4acd-8ab9-0f8dbdc441cf" providerId="ADAL" clId="{036D8D9F-3216-41EB-8DAC-3FEAF5261354}" dt="2026-04-24T10:28:17.618" v="6860" actId="790"/>
          <ac:spMkLst>
            <pc:docMk/>
            <pc:sldMk cId="2042326122" sldId="344"/>
            <ac:spMk id="2" creationId="{529E6AAE-86FD-4AE4-29F3-D4747C59C715}"/>
          </ac:spMkLst>
        </pc:spChg>
        <pc:spChg chg="mod">
          <ac:chgData name="Tjaša Kolar" userId="2c3e8a15-8edf-4acd-8ab9-0f8dbdc441cf" providerId="ADAL" clId="{036D8D9F-3216-41EB-8DAC-3FEAF5261354}" dt="2026-04-24T10:28:17.618" v="6860" actId="790"/>
          <ac:spMkLst>
            <pc:docMk/>
            <pc:sldMk cId="2042326122" sldId="344"/>
            <ac:spMk id="11" creationId="{6FC0B1ED-D3FA-9AA1-EA57-48042FAF0BF8}"/>
          </ac:spMkLst>
        </pc:spChg>
        <pc:graphicFrameChg chg="modGraphic">
          <ac:chgData name="Tjaša Kolar" userId="2c3e8a15-8edf-4acd-8ab9-0f8dbdc441cf" providerId="ADAL" clId="{036D8D9F-3216-41EB-8DAC-3FEAF5261354}" dt="2026-04-24T10:28:17.618" v="6860" actId="790"/>
          <ac:graphicFrameMkLst>
            <pc:docMk/>
            <pc:sldMk cId="2042326122" sldId="344"/>
            <ac:graphicFrameMk id="3" creationId="{C728BB26-DA5A-A2D9-F1A6-8C7E24C138C9}"/>
          </ac:graphicFrameMkLst>
        </pc:graphicFrameChg>
      </pc:sldChg>
      <pc:sldChg chg="modSp mod">
        <pc:chgData name="Tjaša Kolar" userId="2c3e8a15-8edf-4acd-8ab9-0f8dbdc441cf" providerId="ADAL" clId="{036D8D9F-3216-41EB-8DAC-3FEAF5261354}" dt="2026-04-24T10:28:17.618" v="6860" actId="790"/>
        <pc:sldMkLst>
          <pc:docMk/>
          <pc:sldMk cId="2614375830" sldId="345"/>
        </pc:sldMkLst>
        <pc:spChg chg="mod">
          <ac:chgData name="Tjaša Kolar" userId="2c3e8a15-8edf-4acd-8ab9-0f8dbdc441cf" providerId="ADAL" clId="{036D8D9F-3216-41EB-8DAC-3FEAF5261354}" dt="2026-04-24T10:28:17.618" v="6860" actId="790"/>
          <ac:spMkLst>
            <pc:docMk/>
            <pc:sldMk cId="2614375830" sldId="345"/>
            <ac:spMk id="2" creationId="{2D1E3D65-F1A9-05F1-FFFB-B27399A79CF0}"/>
          </ac:spMkLst>
        </pc:spChg>
        <pc:spChg chg="mod">
          <ac:chgData name="Tjaša Kolar" userId="2c3e8a15-8edf-4acd-8ab9-0f8dbdc441cf" providerId="ADAL" clId="{036D8D9F-3216-41EB-8DAC-3FEAF5261354}" dt="2026-04-24T10:28:17.618" v="6860" actId="790"/>
          <ac:spMkLst>
            <pc:docMk/>
            <pc:sldMk cId="2614375830" sldId="345"/>
            <ac:spMk id="3" creationId="{C30ED830-02BF-0BFC-250E-3D27615BEF67}"/>
          </ac:spMkLst>
        </pc:spChg>
        <pc:spChg chg="mod">
          <ac:chgData name="Tjaša Kolar" userId="2c3e8a15-8edf-4acd-8ab9-0f8dbdc441cf" providerId="ADAL" clId="{036D8D9F-3216-41EB-8DAC-3FEAF5261354}" dt="2026-04-24T10:28:17.618" v="6860" actId="790"/>
          <ac:spMkLst>
            <pc:docMk/>
            <pc:sldMk cId="2614375830" sldId="345"/>
            <ac:spMk id="10" creationId="{36998980-7D03-4BD7-9AEC-688C9DD876FC}"/>
          </ac:spMkLst>
        </pc:spChg>
      </pc:sldChg>
      <pc:sldChg chg="modSp mod">
        <pc:chgData name="Tjaša Kolar" userId="2c3e8a15-8edf-4acd-8ab9-0f8dbdc441cf" providerId="ADAL" clId="{036D8D9F-3216-41EB-8DAC-3FEAF5261354}" dt="2026-04-24T10:28:17.618" v="6860" actId="790"/>
        <pc:sldMkLst>
          <pc:docMk/>
          <pc:sldMk cId="2458756411" sldId="346"/>
        </pc:sldMkLst>
        <pc:spChg chg="mod">
          <ac:chgData name="Tjaša Kolar" userId="2c3e8a15-8edf-4acd-8ab9-0f8dbdc441cf" providerId="ADAL" clId="{036D8D9F-3216-41EB-8DAC-3FEAF5261354}" dt="2026-04-24T10:28:17.618" v="6860" actId="790"/>
          <ac:spMkLst>
            <pc:docMk/>
            <pc:sldMk cId="2458756411" sldId="346"/>
            <ac:spMk id="2" creationId="{6FE43FAC-5BEF-EA42-8B7B-335E906C538A}"/>
          </ac:spMkLst>
        </pc:spChg>
        <pc:spChg chg="mod">
          <ac:chgData name="Tjaša Kolar" userId="2c3e8a15-8edf-4acd-8ab9-0f8dbdc441cf" providerId="ADAL" clId="{036D8D9F-3216-41EB-8DAC-3FEAF5261354}" dt="2026-04-24T10:28:17.618" v="6860" actId="790"/>
          <ac:spMkLst>
            <pc:docMk/>
            <pc:sldMk cId="2458756411" sldId="346"/>
            <ac:spMk id="3" creationId="{B5B76E1B-AC2E-FE87-2846-85B57671DF1B}"/>
          </ac:spMkLst>
        </pc:spChg>
        <pc:graphicFrameChg chg="mod modGraphic">
          <ac:chgData name="Tjaša Kolar" userId="2c3e8a15-8edf-4acd-8ab9-0f8dbdc441cf" providerId="ADAL" clId="{036D8D9F-3216-41EB-8DAC-3FEAF5261354}" dt="2026-04-24T10:28:17.618" v="6860" actId="790"/>
          <ac:graphicFrameMkLst>
            <pc:docMk/>
            <pc:sldMk cId="2458756411" sldId="346"/>
            <ac:graphicFrameMk id="10" creationId="{37420E5C-8A25-F45E-E4EA-26F830A77339}"/>
          </ac:graphicFrameMkLst>
        </pc:graphicFrameChg>
      </pc:sldChg>
      <pc:sldChg chg="modSp mod">
        <pc:chgData name="Tjaša Kolar" userId="2c3e8a15-8edf-4acd-8ab9-0f8dbdc441cf" providerId="ADAL" clId="{036D8D9F-3216-41EB-8DAC-3FEAF5261354}" dt="2026-04-24T10:28:17.618" v="6860" actId="790"/>
        <pc:sldMkLst>
          <pc:docMk/>
          <pc:sldMk cId="4251281323" sldId="347"/>
        </pc:sldMkLst>
        <pc:spChg chg="mod">
          <ac:chgData name="Tjaša Kolar" userId="2c3e8a15-8edf-4acd-8ab9-0f8dbdc441cf" providerId="ADAL" clId="{036D8D9F-3216-41EB-8DAC-3FEAF5261354}" dt="2026-04-24T10:28:17.618" v="6860" actId="790"/>
          <ac:spMkLst>
            <pc:docMk/>
            <pc:sldMk cId="4251281323" sldId="347"/>
            <ac:spMk id="6" creationId="{0A4666D1-0820-2231-D173-8F42B5A4B389}"/>
          </ac:spMkLst>
        </pc:spChg>
        <pc:spChg chg="mod">
          <ac:chgData name="Tjaša Kolar" userId="2c3e8a15-8edf-4acd-8ab9-0f8dbdc441cf" providerId="ADAL" clId="{036D8D9F-3216-41EB-8DAC-3FEAF5261354}" dt="2026-04-24T10:28:17.618" v="6860" actId="790"/>
          <ac:spMkLst>
            <pc:docMk/>
            <pc:sldMk cId="4251281323" sldId="347"/>
            <ac:spMk id="7" creationId="{EF705294-B8FE-F3B3-DEDB-F5D270C7161D}"/>
          </ac:spMkLst>
        </pc:spChg>
        <pc:graphicFrameChg chg="mod modGraphic">
          <ac:chgData name="Tjaša Kolar" userId="2c3e8a15-8edf-4acd-8ab9-0f8dbdc441cf" providerId="ADAL" clId="{036D8D9F-3216-41EB-8DAC-3FEAF5261354}" dt="2026-04-24T10:28:17.618" v="6860" actId="790"/>
          <ac:graphicFrameMkLst>
            <pc:docMk/>
            <pc:sldMk cId="4251281323" sldId="347"/>
            <ac:graphicFrameMk id="8" creationId="{5F46E856-4F6A-B6BA-4741-602D988357A8}"/>
          </ac:graphicFrameMkLst>
        </pc:graphicFrameChg>
      </pc:sldChg>
      <pc:sldChg chg="modSp mod">
        <pc:chgData name="Tjaša Kolar" userId="2c3e8a15-8edf-4acd-8ab9-0f8dbdc441cf" providerId="ADAL" clId="{036D8D9F-3216-41EB-8DAC-3FEAF5261354}" dt="2026-04-24T10:28:17.618" v="6860" actId="790"/>
        <pc:sldMkLst>
          <pc:docMk/>
          <pc:sldMk cId="1706578697" sldId="348"/>
        </pc:sldMkLst>
        <pc:spChg chg="mod">
          <ac:chgData name="Tjaša Kolar" userId="2c3e8a15-8edf-4acd-8ab9-0f8dbdc441cf" providerId="ADAL" clId="{036D8D9F-3216-41EB-8DAC-3FEAF5261354}" dt="2026-04-24T10:28:17.618" v="6860" actId="790"/>
          <ac:spMkLst>
            <pc:docMk/>
            <pc:sldMk cId="1706578697" sldId="348"/>
            <ac:spMk id="3" creationId="{25B28918-5FD1-F30F-A0E2-68A682E4C0D0}"/>
          </ac:spMkLst>
        </pc:spChg>
        <pc:spChg chg="mod">
          <ac:chgData name="Tjaša Kolar" userId="2c3e8a15-8edf-4acd-8ab9-0f8dbdc441cf" providerId="ADAL" clId="{036D8D9F-3216-41EB-8DAC-3FEAF5261354}" dt="2026-04-24T10:28:17.618" v="6860" actId="790"/>
          <ac:spMkLst>
            <pc:docMk/>
            <pc:sldMk cId="1706578697" sldId="348"/>
            <ac:spMk id="4" creationId="{DFF1AD7C-49B3-0EAE-7926-8AFF7FC061C3}"/>
          </ac:spMkLst>
        </pc:spChg>
      </pc:sldChg>
      <pc:sldChg chg="modSp mod modNotesTx">
        <pc:chgData name="Tjaša Kolar" userId="2c3e8a15-8edf-4acd-8ab9-0f8dbdc441cf" providerId="ADAL" clId="{036D8D9F-3216-41EB-8DAC-3FEAF5261354}" dt="2026-04-24T10:28:17.618" v="6860" actId="790"/>
        <pc:sldMkLst>
          <pc:docMk/>
          <pc:sldMk cId="606098132" sldId="349"/>
        </pc:sldMkLst>
        <pc:spChg chg="mod">
          <ac:chgData name="Tjaša Kolar" userId="2c3e8a15-8edf-4acd-8ab9-0f8dbdc441cf" providerId="ADAL" clId="{036D8D9F-3216-41EB-8DAC-3FEAF5261354}" dt="2026-04-24T10:28:17.618" v="6860" actId="790"/>
          <ac:spMkLst>
            <pc:docMk/>
            <pc:sldMk cId="606098132" sldId="349"/>
            <ac:spMk id="5" creationId="{3B650727-D8CB-35F4-BA19-D782E663092A}"/>
          </ac:spMkLst>
        </pc:spChg>
        <pc:spChg chg="mod">
          <ac:chgData name="Tjaša Kolar" userId="2c3e8a15-8edf-4acd-8ab9-0f8dbdc441cf" providerId="ADAL" clId="{036D8D9F-3216-41EB-8DAC-3FEAF5261354}" dt="2026-04-24T10:28:17.618" v="6860" actId="790"/>
          <ac:spMkLst>
            <pc:docMk/>
            <pc:sldMk cId="606098132" sldId="349"/>
            <ac:spMk id="8" creationId="{BC54D6C8-B59D-32F4-90D1-13E0405F1B53}"/>
          </ac:spMkLst>
        </pc:spChg>
      </pc:sldChg>
      <pc:sldChg chg="modSp mod">
        <pc:chgData name="Tjaša Kolar" userId="2c3e8a15-8edf-4acd-8ab9-0f8dbdc441cf" providerId="ADAL" clId="{036D8D9F-3216-41EB-8DAC-3FEAF5261354}" dt="2026-04-24T10:28:17.618" v="6860" actId="790"/>
        <pc:sldMkLst>
          <pc:docMk/>
          <pc:sldMk cId="1339533939" sldId="350"/>
        </pc:sldMkLst>
        <pc:spChg chg="mod">
          <ac:chgData name="Tjaša Kolar" userId="2c3e8a15-8edf-4acd-8ab9-0f8dbdc441cf" providerId="ADAL" clId="{036D8D9F-3216-41EB-8DAC-3FEAF5261354}" dt="2026-04-24T10:28:17.618" v="6860" actId="790"/>
          <ac:spMkLst>
            <pc:docMk/>
            <pc:sldMk cId="1339533939" sldId="350"/>
            <ac:spMk id="3" creationId="{7142DA41-0C31-C7A2-FC3E-58AACD4128DE}"/>
          </ac:spMkLst>
        </pc:spChg>
        <pc:spChg chg="mod">
          <ac:chgData name="Tjaša Kolar" userId="2c3e8a15-8edf-4acd-8ab9-0f8dbdc441cf" providerId="ADAL" clId="{036D8D9F-3216-41EB-8DAC-3FEAF5261354}" dt="2026-04-24T10:28:17.618" v="6860" actId="790"/>
          <ac:spMkLst>
            <pc:docMk/>
            <pc:sldMk cId="1339533939" sldId="350"/>
            <ac:spMk id="4" creationId="{4307F2E8-3DCD-3D7A-4FAF-CC524187CFA6}"/>
          </ac:spMkLst>
        </pc:spChg>
        <pc:spChg chg="mod">
          <ac:chgData name="Tjaša Kolar" userId="2c3e8a15-8edf-4acd-8ab9-0f8dbdc441cf" providerId="ADAL" clId="{036D8D9F-3216-41EB-8DAC-3FEAF5261354}" dt="2026-04-24T10:28:17.618" v="6860" actId="790"/>
          <ac:spMkLst>
            <pc:docMk/>
            <pc:sldMk cId="1339533939" sldId="350"/>
            <ac:spMk id="5" creationId="{5469455D-FFA7-19B0-08FD-EC10DFA2905E}"/>
          </ac:spMkLst>
        </pc:spChg>
        <pc:spChg chg="mod">
          <ac:chgData name="Tjaša Kolar" userId="2c3e8a15-8edf-4acd-8ab9-0f8dbdc441cf" providerId="ADAL" clId="{036D8D9F-3216-41EB-8DAC-3FEAF5261354}" dt="2026-04-24T10:28:17.618" v="6860" actId="790"/>
          <ac:spMkLst>
            <pc:docMk/>
            <pc:sldMk cId="1339533939" sldId="350"/>
            <ac:spMk id="6" creationId="{C91763C6-FAA6-E39E-0FED-803809E5649E}"/>
          </ac:spMkLst>
        </pc:spChg>
      </pc:sldChg>
      <pc:sldChg chg="modSp mod">
        <pc:chgData name="Tjaša Kolar" userId="2c3e8a15-8edf-4acd-8ab9-0f8dbdc441cf" providerId="ADAL" clId="{036D8D9F-3216-41EB-8DAC-3FEAF5261354}" dt="2026-04-24T10:28:17.618" v="6860" actId="790"/>
        <pc:sldMkLst>
          <pc:docMk/>
          <pc:sldMk cId="3144840790" sldId="351"/>
        </pc:sldMkLst>
        <pc:spChg chg="mod">
          <ac:chgData name="Tjaša Kolar" userId="2c3e8a15-8edf-4acd-8ab9-0f8dbdc441cf" providerId="ADAL" clId="{036D8D9F-3216-41EB-8DAC-3FEAF5261354}" dt="2026-04-24T10:28:17.618" v="6860" actId="790"/>
          <ac:spMkLst>
            <pc:docMk/>
            <pc:sldMk cId="3144840790" sldId="351"/>
            <ac:spMk id="2" creationId="{7324ADE9-EFB3-FA8A-E0B3-6C503FDAA736}"/>
          </ac:spMkLst>
        </pc:spChg>
        <pc:spChg chg="mod">
          <ac:chgData name="Tjaša Kolar" userId="2c3e8a15-8edf-4acd-8ab9-0f8dbdc441cf" providerId="ADAL" clId="{036D8D9F-3216-41EB-8DAC-3FEAF5261354}" dt="2026-04-24T10:28:17.618" v="6860" actId="790"/>
          <ac:spMkLst>
            <pc:docMk/>
            <pc:sldMk cId="3144840790" sldId="351"/>
            <ac:spMk id="3" creationId="{6E7A03A5-C3F7-C7D5-92B6-71AE135E2047}"/>
          </ac:spMkLst>
        </pc:spChg>
      </pc:sldChg>
      <pc:sldChg chg="modSp mod modNotesTx">
        <pc:chgData name="Tjaša Kolar" userId="2c3e8a15-8edf-4acd-8ab9-0f8dbdc441cf" providerId="ADAL" clId="{036D8D9F-3216-41EB-8DAC-3FEAF5261354}" dt="2026-04-24T10:30:36.092" v="6863" actId="790"/>
        <pc:sldMkLst>
          <pc:docMk/>
          <pc:sldMk cId="169530685" sldId="352"/>
        </pc:sldMkLst>
        <pc:spChg chg="mod">
          <ac:chgData name="Tjaša Kolar" userId="2c3e8a15-8edf-4acd-8ab9-0f8dbdc441cf" providerId="ADAL" clId="{036D8D9F-3216-41EB-8DAC-3FEAF5261354}" dt="2026-04-24T10:28:17.618" v="6860" actId="790"/>
          <ac:spMkLst>
            <pc:docMk/>
            <pc:sldMk cId="169530685" sldId="352"/>
            <ac:spMk id="5" creationId="{47B838F8-5B9C-2D14-2EA9-B962E57E6644}"/>
          </ac:spMkLst>
        </pc:spChg>
        <pc:spChg chg="mod">
          <ac:chgData name="Tjaša Kolar" userId="2c3e8a15-8edf-4acd-8ab9-0f8dbdc441cf" providerId="ADAL" clId="{036D8D9F-3216-41EB-8DAC-3FEAF5261354}" dt="2026-04-24T10:28:17.618" v="6860" actId="790"/>
          <ac:spMkLst>
            <pc:docMk/>
            <pc:sldMk cId="169530685" sldId="352"/>
            <ac:spMk id="7" creationId="{21B07F3E-E10B-1C2C-FA13-B1EA9C0DAC91}"/>
          </ac:spMkLst>
        </pc:spChg>
        <pc:spChg chg="mod">
          <ac:chgData name="Tjaša Kolar" userId="2c3e8a15-8edf-4acd-8ab9-0f8dbdc441cf" providerId="ADAL" clId="{036D8D9F-3216-41EB-8DAC-3FEAF5261354}" dt="2026-04-24T10:28:17.618" v="6860" actId="790"/>
          <ac:spMkLst>
            <pc:docMk/>
            <pc:sldMk cId="169530685" sldId="352"/>
            <ac:spMk id="8" creationId="{13E545F3-F06F-4207-E4F8-3B266A344C79}"/>
          </ac:spMkLst>
        </pc:spChg>
        <pc:spChg chg="mod">
          <ac:chgData name="Tjaša Kolar" userId="2c3e8a15-8edf-4acd-8ab9-0f8dbdc441cf" providerId="ADAL" clId="{036D8D9F-3216-41EB-8DAC-3FEAF5261354}" dt="2026-04-24T10:28:17.618" v="6860" actId="790"/>
          <ac:spMkLst>
            <pc:docMk/>
            <pc:sldMk cId="169530685" sldId="352"/>
            <ac:spMk id="10" creationId="{D91B6391-82A1-10CE-B726-1FC30E349BCE}"/>
          </ac:spMkLst>
        </pc:spChg>
        <pc:spChg chg="mod">
          <ac:chgData name="Tjaša Kolar" userId="2c3e8a15-8edf-4acd-8ab9-0f8dbdc441cf" providerId="ADAL" clId="{036D8D9F-3216-41EB-8DAC-3FEAF5261354}" dt="2026-04-24T10:28:17.618" v="6860" actId="790"/>
          <ac:spMkLst>
            <pc:docMk/>
            <pc:sldMk cId="169530685" sldId="352"/>
            <ac:spMk id="11" creationId="{1ACBDFFC-503A-FEA8-18A5-1EE8A9598F7A}"/>
          </ac:spMkLst>
        </pc:spChg>
      </pc:sldChg>
      <pc:sldChg chg="modSp mod">
        <pc:chgData name="Tjaša Kolar" userId="2c3e8a15-8edf-4acd-8ab9-0f8dbdc441cf" providerId="ADAL" clId="{036D8D9F-3216-41EB-8DAC-3FEAF5261354}" dt="2026-04-24T10:28:17.618" v="6860" actId="790"/>
        <pc:sldMkLst>
          <pc:docMk/>
          <pc:sldMk cId="2314003387" sldId="354"/>
        </pc:sldMkLst>
        <pc:spChg chg="mod">
          <ac:chgData name="Tjaša Kolar" userId="2c3e8a15-8edf-4acd-8ab9-0f8dbdc441cf" providerId="ADAL" clId="{036D8D9F-3216-41EB-8DAC-3FEAF5261354}" dt="2026-04-24T10:28:17.618" v="6860" actId="790"/>
          <ac:spMkLst>
            <pc:docMk/>
            <pc:sldMk cId="2314003387" sldId="354"/>
            <ac:spMk id="2" creationId="{2C4C4BAF-10A2-D216-32FC-CFA645DED4E5}"/>
          </ac:spMkLst>
        </pc:spChg>
        <pc:spChg chg="mod">
          <ac:chgData name="Tjaša Kolar" userId="2c3e8a15-8edf-4acd-8ab9-0f8dbdc441cf" providerId="ADAL" clId="{036D8D9F-3216-41EB-8DAC-3FEAF5261354}" dt="2026-04-24T10:28:17.618" v="6860" actId="790"/>
          <ac:spMkLst>
            <pc:docMk/>
            <pc:sldMk cId="2314003387" sldId="354"/>
            <ac:spMk id="3" creationId="{BAD83B1E-87BC-2394-6E3F-B76C3E4D541A}"/>
          </ac:spMkLst>
        </pc:spChg>
        <pc:spChg chg="mod">
          <ac:chgData name="Tjaša Kolar" userId="2c3e8a15-8edf-4acd-8ab9-0f8dbdc441cf" providerId="ADAL" clId="{036D8D9F-3216-41EB-8DAC-3FEAF5261354}" dt="2026-04-24T10:28:17.618" v="6860" actId="790"/>
          <ac:spMkLst>
            <pc:docMk/>
            <pc:sldMk cId="2314003387" sldId="354"/>
            <ac:spMk id="4" creationId="{A8CC8A7E-084E-B1E2-E106-C7F2E9496578}"/>
          </ac:spMkLst>
        </pc:spChg>
        <pc:spChg chg="mod">
          <ac:chgData name="Tjaša Kolar" userId="2c3e8a15-8edf-4acd-8ab9-0f8dbdc441cf" providerId="ADAL" clId="{036D8D9F-3216-41EB-8DAC-3FEAF5261354}" dt="2026-04-24T10:28:17.618" v="6860" actId="790"/>
          <ac:spMkLst>
            <pc:docMk/>
            <pc:sldMk cId="2314003387" sldId="354"/>
            <ac:spMk id="5" creationId="{5492771F-1875-E137-7BFD-0BF16C8ADDD6}"/>
          </ac:spMkLst>
        </pc:spChg>
        <pc:spChg chg="mod">
          <ac:chgData name="Tjaša Kolar" userId="2c3e8a15-8edf-4acd-8ab9-0f8dbdc441cf" providerId="ADAL" clId="{036D8D9F-3216-41EB-8DAC-3FEAF5261354}" dt="2026-04-24T10:28:17.618" v="6860" actId="790"/>
          <ac:spMkLst>
            <pc:docMk/>
            <pc:sldMk cId="2314003387" sldId="354"/>
            <ac:spMk id="6" creationId="{B813703A-6D63-B750-1578-87CEF2E7AEB1}"/>
          </ac:spMkLst>
        </pc:spChg>
      </pc:sldChg>
      <pc:sldChg chg="modSp mod modNotesTx">
        <pc:chgData name="Tjaša Kolar" userId="2c3e8a15-8edf-4acd-8ab9-0f8dbdc441cf" providerId="ADAL" clId="{036D8D9F-3216-41EB-8DAC-3FEAF5261354}" dt="2026-04-24T10:28:17.618" v="6860" actId="790"/>
        <pc:sldMkLst>
          <pc:docMk/>
          <pc:sldMk cId="2828156053" sldId="355"/>
        </pc:sldMkLst>
        <pc:spChg chg="mod">
          <ac:chgData name="Tjaša Kolar" userId="2c3e8a15-8edf-4acd-8ab9-0f8dbdc441cf" providerId="ADAL" clId="{036D8D9F-3216-41EB-8DAC-3FEAF5261354}" dt="2026-04-24T10:28:17.618" v="6860" actId="790"/>
          <ac:spMkLst>
            <pc:docMk/>
            <pc:sldMk cId="2828156053" sldId="355"/>
            <ac:spMk id="2" creationId="{52FCD64D-B1EB-694B-9B54-BBD4A376F9A4}"/>
          </ac:spMkLst>
        </pc:spChg>
        <pc:spChg chg="mod">
          <ac:chgData name="Tjaša Kolar" userId="2c3e8a15-8edf-4acd-8ab9-0f8dbdc441cf" providerId="ADAL" clId="{036D8D9F-3216-41EB-8DAC-3FEAF5261354}" dt="2026-04-24T10:28:17.618" v="6860" actId="790"/>
          <ac:spMkLst>
            <pc:docMk/>
            <pc:sldMk cId="2828156053" sldId="355"/>
            <ac:spMk id="3" creationId="{219384B4-9318-8D66-0E0B-8E6D6FE54345}"/>
          </ac:spMkLst>
        </pc:spChg>
        <pc:spChg chg="mod">
          <ac:chgData name="Tjaša Kolar" userId="2c3e8a15-8edf-4acd-8ab9-0f8dbdc441cf" providerId="ADAL" clId="{036D8D9F-3216-41EB-8DAC-3FEAF5261354}" dt="2026-04-24T10:28:17.618" v="6860" actId="790"/>
          <ac:spMkLst>
            <pc:docMk/>
            <pc:sldMk cId="2828156053" sldId="355"/>
            <ac:spMk id="4" creationId="{9387A222-EFC0-5EF9-F9D8-4811FCD55566}"/>
          </ac:spMkLst>
        </pc:spChg>
      </pc:sldChg>
      <pc:sldChg chg="modSp mod">
        <pc:chgData name="Tjaša Kolar" userId="2c3e8a15-8edf-4acd-8ab9-0f8dbdc441cf" providerId="ADAL" clId="{036D8D9F-3216-41EB-8DAC-3FEAF5261354}" dt="2026-04-24T10:28:17.618" v="6860" actId="790"/>
        <pc:sldMkLst>
          <pc:docMk/>
          <pc:sldMk cId="2393631186" sldId="356"/>
        </pc:sldMkLst>
        <pc:spChg chg="mod">
          <ac:chgData name="Tjaša Kolar" userId="2c3e8a15-8edf-4acd-8ab9-0f8dbdc441cf" providerId="ADAL" clId="{036D8D9F-3216-41EB-8DAC-3FEAF5261354}" dt="2026-04-24T10:28:17.618" v="6860" actId="790"/>
          <ac:spMkLst>
            <pc:docMk/>
            <pc:sldMk cId="2393631186" sldId="356"/>
            <ac:spMk id="2" creationId="{0CFA9D0F-E304-2462-4F1D-A901268016C2}"/>
          </ac:spMkLst>
        </pc:spChg>
        <pc:spChg chg="mod">
          <ac:chgData name="Tjaša Kolar" userId="2c3e8a15-8edf-4acd-8ab9-0f8dbdc441cf" providerId="ADAL" clId="{036D8D9F-3216-41EB-8DAC-3FEAF5261354}" dt="2026-04-24T10:28:17.618" v="6860" actId="790"/>
          <ac:spMkLst>
            <pc:docMk/>
            <pc:sldMk cId="2393631186" sldId="356"/>
            <ac:spMk id="4" creationId="{4D7A632F-6243-7A2F-B556-278625B9AEFA}"/>
          </ac:spMkLst>
        </pc:spChg>
      </pc:sldChg>
      <pc:sldChg chg="modSp mod modNotesTx">
        <pc:chgData name="Tjaša Kolar" userId="2c3e8a15-8edf-4acd-8ab9-0f8dbdc441cf" providerId="ADAL" clId="{036D8D9F-3216-41EB-8DAC-3FEAF5261354}" dt="2026-04-24T10:28:17.618" v="6860" actId="790"/>
        <pc:sldMkLst>
          <pc:docMk/>
          <pc:sldMk cId="812592525" sldId="357"/>
        </pc:sldMkLst>
        <pc:spChg chg="mod">
          <ac:chgData name="Tjaša Kolar" userId="2c3e8a15-8edf-4acd-8ab9-0f8dbdc441cf" providerId="ADAL" clId="{036D8D9F-3216-41EB-8DAC-3FEAF5261354}" dt="2026-04-24T10:28:17.618" v="6860" actId="790"/>
          <ac:spMkLst>
            <pc:docMk/>
            <pc:sldMk cId="812592525" sldId="357"/>
            <ac:spMk id="5" creationId="{1E86E187-9AB1-5FE0-DCF0-92DF1600DF20}"/>
          </ac:spMkLst>
        </pc:spChg>
        <pc:spChg chg="mod">
          <ac:chgData name="Tjaša Kolar" userId="2c3e8a15-8edf-4acd-8ab9-0f8dbdc441cf" providerId="ADAL" clId="{036D8D9F-3216-41EB-8DAC-3FEAF5261354}" dt="2026-04-24T10:28:17.618" v="6860" actId="790"/>
          <ac:spMkLst>
            <pc:docMk/>
            <pc:sldMk cId="812592525" sldId="357"/>
            <ac:spMk id="7" creationId="{9239B385-A530-3BD0-5540-BF273433E124}"/>
          </ac:spMkLst>
        </pc:spChg>
        <pc:spChg chg="mod">
          <ac:chgData name="Tjaša Kolar" userId="2c3e8a15-8edf-4acd-8ab9-0f8dbdc441cf" providerId="ADAL" clId="{036D8D9F-3216-41EB-8DAC-3FEAF5261354}" dt="2026-04-24T10:28:17.618" v="6860" actId="790"/>
          <ac:spMkLst>
            <pc:docMk/>
            <pc:sldMk cId="812592525" sldId="357"/>
            <ac:spMk id="8" creationId="{25DCD056-25DB-8545-F2EA-4AF30CD40F9C}"/>
          </ac:spMkLst>
        </pc:spChg>
        <pc:spChg chg="mod">
          <ac:chgData name="Tjaša Kolar" userId="2c3e8a15-8edf-4acd-8ab9-0f8dbdc441cf" providerId="ADAL" clId="{036D8D9F-3216-41EB-8DAC-3FEAF5261354}" dt="2026-04-24T10:28:17.618" v="6860" actId="790"/>
          <ac:spMkLst>
            <pc:docMk/>
            <pc:sldMk cId="812592525" sldId="357"/>
            <ac:spMk id="10" creationId="{CEB1CDE3-8B15-9A1A-C4F1-455F8E7AC977}"/>
          </ac:spMkLst>
        </pc:spChg>
        <pc:spChg chg="mod">
          <ac:chgData name="Tjaša Kolar" userId="2c3e8a15-8edf-4acd-8ab9-0f8dbdc441cf" providerId="ADAL" clId="{036D8D9F-3216-41EB-8DAC-3FEAF5261354}" dt="2026-04-24T10:28:17.618" v="6860" actId="790"/>
          <ac:spMkLst>
            <pc:docMk/>
            <pc:sldMk cId="812592525" sldId="357"/>
            <ac:spMk id="11" creationId="{E44AB47A-27A4-02C4-7F29-13F6B2F447B3}"/>
          </ac:spMkLst>
        </pc:spChg>
      </pc:sldChg>
      <pc:sldChg chg="modSp mod">
        <pc:chgData name="Tjaša Kolar" userId="2c3e8a15-8edf-4acd-8ab9-0f8dbdc441cf" providerId="ADAL" clId="{036D8D9F-3216-41EB-8DAC-3FEAF5261354}" dt="2026-04-24T10:28:17.618" v="6860" actId="790"/>
        <pc:sldMkLst>
          <pc:docMk/>
          <pc:sldMk cId="2155571930" sldId="358"/>
        </pc:sldMkLst>
        <pc:spChg chg="mod">
          <ac:chgData name="Tjaša Kolar" userId="2c3e8a15-8edf-4acd-8ab9-0f8dbdc441cf" providerId="ADAL" clId="{036D8D9F-3216-41EB-8DAC-3FEAF5261354}" dt="2026-04-24T10:28:17.618" v="6860" actId="790"/>
          <ac:spMkLst>
            <pc:docMk/>
            <pc:sldMk cId="2155571930" sldId="358"/>
            <ac:spMk id="5" creationId="{E4151E23-6F47-B3CE-F93A-799DDEFBF931}"/>
          </ac:spMkLst>
        </pc:spChg>
        <pc:spChg chg="mod">
          <ac:chgData name="Tjaša Kolar" userId="2c3e8a15-8edf-4acd-8ab9-0f8dbdc441cf" providerId="ADAL" clId="{036D8D9F-3216-41EB-8DAC-3FEAF5261354}" dt="2026-04-24T10:28:17.618" v="6860" actId="790"/>
          <ac:spMkLst>
            <pc:docMk/>
            <pc:sldMk cId="2155571930" sldId="358"/>
            <ac:spMk id="7" creationId="{731FCC86-ACEF-39D5-1055-C1F40D3122F2}"/>
          </ac:spMkLst>
        </pc:spChg>
        <pc:spChg chg="mod">
          <ac:chgData name="Tjaša Kolar" userId="2c3e8a15-8edf-4acd-8ab9-0f8dbdc441cf" providerId="ADAL" clId="{036D8D9F-3216-41EB-8DAC-3FEAF5261354}" dt="2026-04-24T10:28:17.618" v="6860" actId="790"/>
          <ac:spMkLst>
            <pc:docMk/>
            <pc:sldMk cId="2155571930" sldId="358"/>
            <ac:spMk id="8" creationId="{0848C2CA-8513-33B9-C27F-77DE8EA0C6C5}"/>
          </ac:spMkLst>
        </pc:spChg>
      </pc:sldChg>
      <pc:sldChg chg="modSp mod">
        <pc:chgData name="Tjaša Kolar" userId="2c3e8a15-8edf-4acd-8ab9-0f8dbdc441cf" providerId="ADAL" clId="{036D8D9F-3216-41EB-8DAC-3FEAF5261354}" dt="2026-04-24T10:28:17.618" v="6860" actId="790"/>
        <pc:sldMkLst>
          <pc:docMk/>
          <pc:sldMk cId="1442142942" sldId="359"/>
        </pc:sldMkLst>
        <pc:spChg chg="mod">
          <ac:chgData name="Tjaša Kolar" userId="2c3e8a15-8edf-4acd-8ab9-0f8dbdc441cf" providerId="ADAL" clId="{036D8D9F-3216-41EB-8DAC-3FEAF5261354}" dt="2026-04-24T10:28:17.618" v="6860" actId="790"/>
          <ac:spMkLst>
            <pc:docMk/>
            <pc:sldMk cId="1442142942" sldId="359"/>
            <ac:spMk id="2" creationId="{571DE1B6-01EB-477B-6EB1-FE5908A103FB}"/>
          </ac:spMkLst>
        </pc:spChg>
        <pc:spChg chg="mod">
          <ac:chgData name="Tjaša Kolar" userId="2c3e8a15-8edf-4acd-8ab9-0f8dbdc441cf" providerId="ADAL" clId="{036D8D9F-3216-41EB-8DAC-3FEAF5261354}" dt="2026-04-24T10:28:17.618" v="6860" actId="790"/>
          <ac:spMkLst>
            <pc:docMk/>
            <pc:sldMk cId="1442142942" sldId="359"/>
            <ac:spMk id="3" creationId="{812203DC-D784-7466-5887-78C60F6C51DF}"/>
          </ac:spMkLst>
        </pc:spChg>
        <pc:spChg chg="mod">
          <ac:chgData name="Tjaša Kolar" userId="2c3e8a15-8edf-4acd-8ab9-0f8dbdc441cf" providerId="ADAL" clId="{036D8D9F-3216-41EB-8DAC-3FEAF5261354}" dt="2026-04-24T10:28:17.618" v="6860" actId="790"/>
          <ac:spMkLst>
            <pc:docMk/>
            <pc:sldMk cId="1442142942" sldId="359"/>
            <ac:spMk id="4" creationId="{232524B3-FE63-EA67-7846-69CF504C13C1}"/>
          </ac:spMkLst>
        </pc:spChg>
      </pc:sldChg>
      <pc:sldChg chg="addSp modSp new mod modNotesTx">
        <pc:chgData name="Tjaša Kolar" userId="2c3e8a15-8edf-4acd-8ab9-0f8dbdc441cf" providerId="ADAL" clId="{036D8D9F-3216-41EB-8DAC-3FEAF5261354}" dt="2026-04-24T10:30:15.693" v="6862" actId="790"/>
        <pc:sldMkLst>
          <pc:docMk/>
          <pc:sldMk cId="505615189" sldId="360"/>
        </pc:sldMkLst>
        <pc:spChg chg="mod">
          <ac:chgData name="Tjaša Kolar" userId="2c3e8a15-8edf-4acd-8ab9-0f8dbdc441cf" providerId="ADAL" clId="{036D8D9F-3216-41EB-8DAC-3FEAF5261354}" dt="2026-04-24T10:28:17.618" v="6860" actId="790"/>
          <ac:spMkLst>
            <pc:docMk/>
            <pc:sldMk cId="505615189" sldId="360"/>
            <ac:spMk id="2" creationId="{A90D5E41-1CC9-7A39-84AF-3FE8AC9B7051}"/>
          </ac:spMkLst>
        </pc:spChg>
        <pc:spChg chg="mod">
          <ac:chgData name="Tjaša Kolar" userId="2c3e8a15-8edf-4acd-8ab9-0f8dbdc441cf" providerId="ADAL" clId="{036D8D9F-3216-41EB-8DAC-3FEAF5261354}" dt="2026-04-24T10:28:17.618" v="6860" actId="790"/>
          <ac:spMkLst>
            <pc:docMk/>
            <pc:sldMk cId="505615189" sldId="360"/>
            <ac:spMk id="3" creationId="{0071EA08-517A-A6DD-30EA-523610B694F3}"/>
          </ac:spMkLst>
        </pc:spChg>
        <pc:spChg chg="mod">
          <ac:chgData name="Tjaša Kolar" userId="2c3e8a15-8edf-4acd-8ab9-0f8dbdc441cf" providerId="ADAL" clId="{036D8D9F-3216-41EB-8DAC-3FEAF5261354}" dt="2026-04-24T10:28:17.618" v="6860" actId="790"/>
          <ac:spMkLst>
            <pc:docMk/>
            <pc:sldMk cId="505615189" sldId="360"/>
            <ac:spMk id="4" creationId="{B5C999F3-9A19-BC51-831C-BA3C3D0BD618}"/>
          </ac:spMkLst>
        </pc:spChg>
        <pc:spChg chg="add mod">
          <ac:chgData name="Tjaša Kolar" userId="2c3e8a15-8edf-4acd-8ab9-0f8dbdc441cf" providerId="ADAL" clId="{036D8D9F-3216-41EB-8DAC-3FEAF5261354}" dt="2026-04-24T10:28:17.618" v="6860" actId="790"/>
          <ac:spMkLst>
            <pc:docMk/>
            <pc:sldMk cId="505615189" sldId="360"/>
            <ac:spMk id="5" creationId="{D71AC7FB-5894-F98F-1A05-69F6B51EC7E7}"/>
          </ac:spMkLst>
        </pc:spChg>
      </pc:sldChg>
    </pc:docChg>
  </pc:docChgLst>
</pc:chgInfo>
</file>

<file path=ppt/comments/modernComment_10E_CAE77FE6.xml><?xml version="1.0" encoding="utf-8"?>
<p188:cmLst xmlns:a="http://schemas.openxmlformats.org/drawingml/2006/main" xmlns:r="http://schemas.openxmlformats.org/officeDocument/2006/relationships" xmlns:p188="http://schemas.microsoft.com/office/powerpoint/2018/8/main">
  <p188:cm id="{B2BD9524-24E0-479D-8560-7ED4D8D6BE39}" authorId="{89BFD981-35FF-21F5-E394-FB88B46BCE21}" created="2026-04-23T11:55:17.781">
    <ac:deMkLst xmlns:ac="http://schemas.microsoft.com/office/drawing/2013/main/command">
      <pc:docMk xmlns:pc="http://schemas.microsoft.com/office/powerpoint/2013/main/command"/>
      <pc:sldMk xmlns:pc="http://schemas.microsoft.com/office/powerpoint/2013/main/command" cId="3404169190" sldId="270"/>
      <ac:picMk id="17" creationId="{72C6540A-9044-79F1-2832-80991100C67B}"/>
    </ac:deMkLst>
    <p188:txBody>
      <a:bodyPr/>
      <a:lstStyle/>
      <a:p>
        <a:r>
          <a:rPr lang="en-SI"/>
          <a:t>Slika je drugačna od tiste v angleškem izvodu.</a:t>
        </a:r>
      </a:p>
    </p188:txBody>
  </p188:cm>
</p188:cmLst>
</file>

<file path=ppt/comments/modernComment_126_DEB800C6.xml><?xml version="1.0" encoding="utf-8"?>
<p188:cmLst xmlns:a="http://schemas.openxmlformats.org/drawingml/2006/main" xmlns:r="http://schemas.openxmlformats.org/officeDocument/2006/relationships" xmlns:p188="http://schemas.microsoft.com/office/powerpoint/2018/8/main">
  <p188:cm id="{F5D940B8-95DE-44CD-AD83-6E7BA7469635}" authorId="{89BFD981-35FF-21F5-E394-FB88B46BCE21}" created="2026-04-23T12:03:56.507">
    <ac:deMkLst xmlns:ac="http://schemas.microsoft.com/office/drawing/2013/main/command">
      <pc:docMk xmlns:pc="http://schemas.microsoft.com/office/powerpoint/2013/main/command"/>
      <pc:sldMk xmlns:pc="http://schemas.microsoft.com/office/powerpoint/2013/main/command" cId="3736600774" sldId="294"/>
      <ac:picMk id="11" creationId="{941FDA2A-C1DD-3AB4-B605-72418C10F4D9}"/>
    </ac:deMkLst>
    <p188:txBody>
      <a:bodyPr/>
      <a:lstStyle/>
      <a:p>
        <a:r>
          <a:rPr lang="en-SI"/>
          <a:t>Slika je drugačna kot v angleškem izvodu.</a:t>
        </a:r>
      </a:p>
    </p188:txBody>
  </p188:cm>
</p188:cmLst>
</file>

<file path=ppt/comments/modernComment_12A_EA6B95F6.xml><?xml version="1.0" encoding="utf-8"?>
<p188:cmLst xmlns:a="http://schemas.openxmlformats.org/drawingml/2006/main" xmlns:r="http://schemas.openxmlformats.org/officeDocument/2006/relationships" xmlns:p188="http://schemas.microsoft.com/office/powerpoint/2018/8/main">
  <p188:cm id="{2B2DD630-F799-4539-AE24-2606EA02DF54}" authorId="{89BFD981-35FF-21F5-E394-FB88B46BCE21}" created="2026-04-23T12:23:08.867">
    <ac:deMkLst xmlns:ac="http://schemas.microsoft.com/office/drawing/2013/main/command">
      <pc:docMk xmlns:pc="http://schemas.microsoft.com/office/powerpoint/2013/main/command"/>
      <pc:sldMk xmlns:pc="http://schemas.microsoft.com/office/powerpoint/2013/main/command" cId="3932919286" sldId="298"/>
      <ac:picMk id="7" creationId="{80854C8E-D12A-6B25-820E-A39908BB0204}"/>
    </ac:deMkLst>
    <p188:txBody>
      <a:bodyPr/>
      <a:lstStyle/>
      <a:p>
        <a:r>
          <a:rPr lang="en-SI"/>
          <a:t>Slika je drugačna od tiste v angleškem izvodu.</a:t>
        </a:r>
      </a:p>
    </p188:txBody>
  </p188:cm>
</p188:cmLst>
</file>

<file path=ppt/comments/modernComment_14A_92ADC481.xml><?xml version="1.0" encoding="utf-8"?>
<p188:cmLst xmlns:a="http://schemas.openxmlformats.org/drawingml/2006/main" xmlns:r="http://schemas.openxmlformats.org/officeDocument/2006/relationships" xmlns:p188="http://schemas.microsoft.com/office/powerpoint/2018/8/main">
  <p188:cm id="{121E0A20-31B7-4F17-990B-5E1D62548D50}" authorId="{89BFD981-35FF-21F5-E394-FB88B46BCE21}" created="2026-04-24T08:33:15.584">
    <ac:deMkLst xmlns:ac="http://schemas.microsoft.com/office/drawing/2013/main/command">
      <pc:docMk xmlns:pc="http://schemas.microsoft.com/office/powerpoint/2013/main/command"/>
      <pc:sldMk xmlns:pc="http://schemas.microsoft.com/office/powerpoint/2013/main/command" cId="2460861569" sldId="330"/>
      <ac:spMk id="10" creationId="{335DB599-09C5-2E16-AF6A-92E1B1265006}"/>
    </ac:deMkLst>
    <p188:txBody>
      <a:bodyPr/>
      <a:lstStyle/>
      <a:p>
        <a:r>
          <a:rPr lang="en-SI"/>
          <a:t>Slika je drugačna od tiste v angleškem izvodu.</a:t>
        </a:r>
      </a:p>
    </p188:txBody>
  </p188:cm>
</p188:cmLst>
</file>

<file path=ppt/comments/modernComment_14E_75B03E2A.xml><?xml version="1.0" encoding="utf-8"?>
<p188:cmLst xmlns:a="http://schemas.openxmlformats.org/drawingml/2006/main" xmlns:r="http://schemas.openxmlformats.org/officeDocument/2006/relationships" xmlns:p188="http://schemas.microsoft.com/office/powerpoint/2018/8/main">
  <p188:cm id="{A4C18227-24E4-4C44-BA4F-4FA461D2A215}" authorId="{89BFD981-35FF-21F5-E394-FB88B46BCE21}" created="2026-04-24T08:50:36.858">
    <ac:deMkLst xmlns:ac="http://schemas.microsoft.com/office/drawing/2013/main/command">
      <pc:docMk xmlns:pc="http://schemas.microsoft.com/office/powerpoint/2013/main/command"/>
      <pc:sldMk xmlns:pc="http://schemas.microsoft.com/office/powerpoint/2013/main/command" cId="1974484522" sldId="334"/>
      <ac:spMk id="6" creationId="{88401B55-0A4B-97FD-B312-8EFA0B23DD71}"/>
    </ac:deMkLst>
    <p188:txBody>
      <a:bodyPr/>
      <a:lstStyle/>
      <a:p>
        <a:r>
          <a:rPr lang="en-SI"/>
          <a:t>Slika je drugačna od tiste v angleškem izvodu.</a:t>
        </a:r>
      </a:p>
    </p188:txBody>
  </p188:cm>
</p188:cmLst>
</file>

<file path=ppt/comments/modernComment_14F_3977BA25.xml><?xml version="1.0" encoding="utf-8"?>
<p188:cmLst xmlns:a="http://schemas.openxmlformats.org/drawingml/2006/main" xmlns:r="http://schemas.openxmlformats.org/officeDocument/2006/relationships" xmlns:p188="http://schemas.microsoft.com/office/powerpoint/2018/8/main">
  <p188:cm id="{AF62BF02-EA2E-4825-AAFE-A5411D65BCEB}" authorId="{89BFD981-35FF-21F5-E394-FB88B46BCE21}" created="2026-04-24T08:50:13.500">
    <ac:deMkLst xmlns:ac="http://schemas.microsoft.com/office/drawing/2013/main/command">
      <pc:docMk xmlns:pc="http://schemas.microsoft.com/office/powerpoint/2013/main/command"/>
      <pc:sldMk xmlns:pc="http://schemas.microsoft.com/office/powerpoint/2013/main/command" cId="964147749" sldId="335"/>
      <ac:picMk id="3" creationId="{7F019F4E-FEF5-ABDD-8ADA-FFFCE5B76148}"/>
    </ac:deMkLst>
    <p188:txBody>
      <a:bodyPr/>
      <a:lstStyle/>
      <a:p>
        <a:r>
          <a:rPr lang="en-SI"/>
          <a:t>Slika je drugačna od tiste v angleškem izvodu.</a:t>
        </a:r>
      </a:p>
    </p188:txBody>
  </p188:cm>
</p188:cmLst>
</file>

<file path=ppt/comments/modernComment_150_F8A57749.xml><?xml version="1.0" encoding="utf-8"?>
<p188:cmLst xmlns:a="http://schemas.openxmlformats.org/drawingml/2006/main" xmlns:r="http://schemas.openxmlformats.org/officeDocument/2006/relationships" xmlns:p188="http://schemas.microsoft.com/office/powerpoint/2018/8/main">
  <p188:cm id="{9066F92D-F584-4006-8CAF-5AD3ADA8E6C7}" authorId="{89BFD981-35FF-21F5-E394-FB88B46BCE21}" created="2026-04-24T08:58:52.903">
    <ac:deMkLst xmlns:ac="http://schemas.microsoft.com/office/drawing/2013/main/command">
      <pc:docMk xmlns:pc="http://schemas.microsoft.com/office/powerpoint/2013/main/command"/>
      <pc:sldMk xmlns:pc="http://schemas.microsoft.com/office/powerpoint/2013/main/command" cId="4171593545" sldId="336"/>
      <ac:picMk id="6" creationId="{FC160662-3D6A-1827-856C-388511B1055A}"/>
    </ac:deMkLst>
    <p188:txBody>
      <a:bodyPr/>
      <a:lstStyle/>
      <a:p>
        <a:r>
          <a:rPr lang="en-SI"/>
          <a:t>Slika je drugačna od tiste v angleškem izvodu.</a:t>
        </a:r>
      </a:p>
    </p188:txBody>
  </p188:cm>
</p188:cmLst>
</file>

<file path=ppt/comments/modernComment_152_27E931E6.xml><?xml version="1.0" encoding="utf-8"?>
<p188:cmLst xmlns:a="http://schemas.openxmlformats.org/drawingml/2006/main" xmlns:r="http://schemas.openxmlformats.org/officeDocument/2006/relationships" xmlns:p188="http://schemas.microsoft.com/office/powerpoint/2018/8/main">
  <p188:cm id="{6A007C76-6A78-4C29-BD3E-6BAC07431A09}" authorId="{89BFD981-35FF-21F5-E394-FB88B46BCE21}" created="2026-04-24T09:15:49.389">
    <ac:deMkLst xmlns:ac="http://schemas.microsoft.com/office/drawing/2013/main/command">
      <pc:docMk xmlns:pc="http://schemas.microsoft.com/office/powerpoint/2013/main/command"/>
      <pc:sldMk xmlns:pc="http://schemas.microsoft.com/office/powerpoint/2013/main/command" cId="669594086" sldId="338"/>
      <ac:spMk id="11" creationId="{78BBDF1B-74F3-A90A-EBD1-CCF208D3C4E6}"/>
    </ac:deMkLst>
    <p188:txBody>
      <a:bodyPr/>
      <a:lstStyle/>
      <a:p>
        <a:r>
          <a:rPr lang="en-SI"/>
          <a:t>Slike ni v angleškem izvodu.</a:t>
        </a:r>
      </a:p>
    </p188:txBody>
  </p188:cm>
</p188:cmLst>
</file>

<file path=ppt/comments/modernComment_15F_BB727656.xml><?xml version="1.0" encoding="utf-8"?>
<p188:cmLst xmlns:a="http://schemas.openxmlformats.org/drawingml/2006/main" xmlns:r="http://schemas.openxmlformats.org/officeDocument/2006/relationships" xmlns:p188="http://schemas.microsoft.com/office/powerpoint/2018/8/main">
  <p188:cm id="{9204511C-59C6-4E3D-AF73-E61C8ED014EA}" authorId="{89BFD981-35FF-21F5-E394-FB88B46BCE21}" created="2026-04-24T10:01:55.148">
    <ac:deMkLst xmlns:ac="http://schemas.microsoft.com/office/drawing/2013/main/command">
      <pc:docMk xmlns:pc="http://schemas.microsoft.com/office/powerpoint/2013/main/command"/>
      <pc:sldMk xmlns:pc="http://schemas.microsoft.com/office/powerpoint/2013/main/command" cId="3144840790" sldId="351"/>
      <ac:picMk id="6" creationId="{436A3E07-58C3-4BED-3817-617634213CFA}"/>
    </ac:deMkLst>
    <p188:txBody>
      <a:bodyPr/>
      <a:lstStyle/>
      <a:p>
        <a:r>
          <a:rPr lang="en-SI"/>
          <a:t>Slika je drugačna od tiste v angleškem izvodu.</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ata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61.png"/></Relationships>
</file>

<file path=ppt/diagrams/_rels/data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image" Target="../media/image15.png"/><Relationship Id="rId4" Type="http://schemas.openxmlformats.org/officeDocument/2006/relationships/image" Target="../media/image18.png"/></Relationships>
</file>

<file path=ppt/diagrams/_rels/data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image" Target="../media/image15.png"/><Relationship Id="rId4" Type="http://schemas.openxmlformats.org/officeDocument/2006/relationships/image" Target="../media/image18.png"/></Relationships>
</file>

<file path=ppt/diagrams/_rels/data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ata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image" Target="../media/image15.png"/><Relationship Id="rId4" Type="http://schemas.openxmlformats.org/officeDocument/2006/relationships/image" Target="../media/image18.png"/></Relationships>
</file>

<file path=ppt/diagrams/_rels/data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61.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image" Target="../media/image15.png"/><Relationship Id="rId4" Type="http://schemas.openxmlformats.org/officeDocument/2006/relationships/image" Target="../media/image18.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image" Target="../media/image15.png"/><Relationship Id="rId4" Type="http://schemas.openxmlformats.org/officeDocument/2006/relationships/image" Target="../media/image1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image" Target="../media/image15.png"/><Relationship Id="rId4" Type="http://schemas.openxmlformats.org/officeDocument/2006/relationships/image" Target="../media/image1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pt>
    <dgm:pt modelId="{C6F1239E-0EE1-47BC-864C-5A8197DB5335}">
      <dgm:prSet phldrT="[Testo]"/>
      <dgm:spPr/>
      <dgm:t>
        <a:bodyPr/>
        <a:lstStyle/>
        <a:p>
          <a:r>
            <a:rPr lang="sl-SI" b="1" noProof="0" dirty="0"/>
            <a:t>Zmanjšanje emisij CO2</a:t>
          </a:r>
        </a:p>
      </dgm:t>
    </dgm:pt>
    <dgm:pt modelId="{380748FC-A034-43B2-923E-625A6878B968}" type="parTrans" cxnId="{D71B14A3-F62C-4C7F-815F-095C5715556D}">
      <dgm:prSet/>
      <dgm:spPr/>
      <dgm:t>
        <a:bodyPr/>
        <a:lstStyle/>
        <a:p>
          <a:endParaRPr lang="it-IT"/>
        </a:p>
      </dgm:t>
    </dgm:pt>
    <dgm:pt modelId="{B2C7E7B5-9EF4-4061-9EF8-EB6DF953F255}" type="sibTrans" cxnId="{D71B14A3-F62C-4C7F-815F-095C5715556D}">
      <dgm:prSet/>
      <dgm:spPr/>
      <dgm:t>
        <a:bodyPr/>
        <a:lstStyle/>
        <a:p>
          <a:endParaRPr lang="it-IT"/>
        </a:p>
      </dgm:t>
    </dgm:pt>
    <dgm:pt modelId="{20E2CA3C-BC70-48E0-91A7-F1D57A353279}">
      <dgm:prSet phldrT="[Testo]"/>
      <dgm:spPr/>
      <dgm:t>
        <a:bodyPr/>
        <a:lstStyle/>
        <a:p>
          <a:r>
            <a:rPr lang="sl-SI" b="1" noProof="0" dirty="0"/>
            <a:t>Trajnostna nabava materialov</a:t>
          </a:r>
        </a:p>
      </dgm:t>
    </dgm:pt>
    <dgm:pt modelId="{47C1C7C7-523A-46BB-8E4B-7404172AA2C1}" type="parTrans" cxnId="{FF525D2C-F519-44EC-85EB-5F45626158DE}">
      <dgm:prSet/>
      <dgm:spPr/>
      <dgm:t>
        <a:bodyPr/>
        <a:lstStyle/>
        <a:p>
          <a:endParaRPr lang="it-IT"/>
        </a:p>
      </dgm:t>
    </dgm:pt>
    <dgm:pt modelId="{C4BABA5C-9346-4B3F-8524-61E494DD6E2C}" type="sibTrans" cxnId="{FF525D2C-F519-44EC-85EB-5F45626158DE}">
      <dgm:prSet/>
      <dgm:spPr/>
      <dgm:t>
        <a:bodyPr/>
        <a:lstStyle/>
        <a:p>
          <a:endParaRPr lang="it-IT"/>
        </a:p>
      </dgm:t>
    </dgm:pt>
    <dgm:pt modelId="{65663190-50EB-4DF0-A7DD-9F40672306DD}">
      <dgm:prSet phldrT="[Testo]"/>
      <dgm:spPr/>
      <dgm:t>
        <a:bodyPr/>
        <a:lstStyle/>
        <a:p>
          <a:r>
            <a:rPr lang="sl-SI" b="1" noProof="0" dirty="0"/>
            <a:t>Varčevanje z vodo in energijo</a:t>
          </a:r>
        </a:p>
      </dgm:t>
    </dgm:pt>
    <dgm:pt modelId="{4D8CB377-1DD6-4FDC-872D-1743FB3B8A13}" type="parTrans" cxnId="{AE9E2FE0-E9ED-4EC6-9DA9-673F70C9DC0A}">
      <dgm:prSet/>
      <dgm:spPr/>
      <dgm:t>
        <a:bodyPr/>
        <a:lstStyle/>
        <a:p>
          <a:endParaRPr lang="it-IT"/>
        </a:p>
      </dgm:t>
    </dgm:pt>
    <dgm:pt modelId="{195508CC-F0F1-4BFD-83CD-A44A91770335}" type="sibTrans" cxnId="{AE9E2FE0-E9ED-4EC6-9DA9-673F70C9DC0A}">
      <dgm:prSet/>
      <dgm:spPr/>
      <dgm:t>
        <a:bodyPr/>
        <a:lstStyle/>
        <a:p>
          <a:endParaRPr lang="it-IT"/>
        </a:p>
      </dgm:t>
    </dgm:pt>
    <dgm:pt modelId="{214F2A54-A04F-4F6A-9FFA-BD40A32A4B31}">
      <dgm:prSet phldrT="[Testo]" custT="1"/>
      <dgm:spPr/>
      <dgm:t>
        <a:bodyPr/>
        <a:lstStyle/>
        <a:p>
          <a:r>
            <a:rPr lang="sl-SI" sz="2800" b="1" kern="1200" noProof="0" dirty="0"/>
            <a:t>Odstranitev</a:t>
          </a:r>
          <a:r>
            <a:rPr lang="sl-SI" sz="2800" kern="1200" noProof="0" dirty="0"/>
            <a:t> </a:t>
          </a:r>
          <a:r>
            <a:rPr lang="sl-SI" sz="2800" b="1" kern="1200" noProof="0" dirty="0"/>
            <a:t>nevarnih kemikalij</a:t>
          </a:r>
        </a:p>
      </dgm:t>
    </dgm:pt>
    <dgm:pt modelId="{56FA30EC-C70D-4A5C-8C95-DA1B8AE73D12}" type="parTrans" cxnId="{F3B66B45-CFBC-4E4E-8D58-39DFADE47E9D}">
      <dgm:prSet/>
      <dgm:spPr/>
      <dgm:t>
        <a:bodyPr/>
        <a:lstStyle/>
        <a:p>
          <a:endParaRPr lang="it-IT"/>
        </a:p>
      </dgm:t>
    </dgm:pt>
    <dgm:pt modelId="{D0DB5ED6-92DD-47C0-9D4A-2DC4B37E396D}" type="sibTrans" cxnId="{F3B66B45-CFBC-4E4E-8D58-39DFADE47E9D}">
      <dgm:prSet/>
      <dgm:spPr/>
      <dgm:t>
        <a:bodyPr/>
        <a:lstStyle/>
        <a:p>
          <a:endParaRPr lang="it-IT"/>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CB2B6D9-7F1B-433C-8301-A56E95B84F1E}" type="doc">
      <dgm:prSet loTypeId="urn:microsoft.com/office/officeart/2005/8/layout/hProcess10" loCatId="process" qsTypeId="urn:microsoft.com/office/officeart/2005/8/quickstyle/simple5" qsCatId="simple" csTypeId="urn:microsoft.com/office/officeart/2005/8/colors/colorful2" csCatId="colorful" phldr="1"/>
      <dgm:spPr/>
    </dgm:pt>
    <dgm:pt modelId="{5A0438FE-AB28-4769-9FF3-13BD469DA029}">
      <dgm:prSet phldrT="[Testo]" custT="1"/>
      <dgm:spPr/>
      <dgm:t>
        <a:bodyPr/>
        <a:lstStyle/>
        <a:p>
          <a:pPr marL="0" lvl="0" indent="0" algn="ctr" defTabSz="800100">
            <a:lnSpc>
              <a:spcPct val="90000"/>
            </a:lnSpc>
            <a:spcBef>
              <a:spcPct val="0"/>
            </a:spcBef>
            <a:spcAft>
              <a:spcPct val="35000"/>
            </a:spcAft>
            <a:buNone/>
          </a:pPr>
          <a:r>
            <a:rPr lang="sl-SI" sz="2000" b="1" kern="1200" noProof="0" dirty="0">
              <a:solidFill>
                <a:srgbClr val="035854"/>
              </a:solidFill>
              <a:latin typeface="Arial"/>
              <a:ea typeface="+mn-ea"/>
              <a:cs typeface="+mn-cs"/>
            </a:rPr>
            <a:t>Nastajanje odpadkov </a:t>
          </a:r>
        </a:p>
      </dgm:t>
    </dgm:pt>
    <dgm:pt modelId="{7B199FD3-35E2-468A-AD77-E1CFA04C82BD}" type="parTrans" cxnId="{08FE2824-D28E-4FA6-931C-20DD362E5A7E}">
      <dgm:prSet/>
      <dgm:spPr/>
      <dgm:t>
        <a:bodyPr/>
        <a:lstStyle/>
        <a:p>
          <a:endParaRPr lang="it-IT"/>
        </a:p>
      </dgm:t>
    </dgm:pt>
    <dgm:pt modelId="{37829EFE-5D57-429A-91BD-FF2909C07A10}" type="sibTrans" cxnId="{08FE2824-D28E-4FA6-931C-20DD362E5A7E}">
      <dgm:prSet/>
      <dgm:spPr/>
      <dgm:t>
        <a:bodyPr/>
        <a:lstStyle/>
        <a:p>
          <a:endParaRPr lang="sl-SI" noProof="0" dirty="0"/>
        </a:p>
      </dgm:t>
    </dgm:pt>
    <dgm:pt modelId="{83ED3E0C-11FB-413C-A665-D4B43ADDBBF2}">
      <dgm:prSet phldrT="[Testo]" custT="1"/>
      <dgm:spPr/>
      <dgm:t>
        <a:bodyPr/>
        <a:lstStyle/>
        <a:p>
          <a:r>
            <a:rPr lang="sl-SI" sz="1600" kern="1200" noProof="0" dirty="0"/>
            <a:t>•</a:t>
          </a:r>
          <a:r>
            <a:rPr lang="sl-SI" sz="2000" b="1" kern="1200" noProof="0" dirty="0">
              <a:solidFill>
                <a:srgbClr val="035854"/>
              </a:solidFill>
              <a:latin typeface="Arial"/>
              <a:ea typeface="+mn-ea"/>
              <a:cs typeface="+mn-cs"/>
            </a:rPr>
            <a:t>Onesnaževanje okolja in emisije</a:t>
          </a:r>
          <a:endParaRPr lang="sl-SI" sz="1800" b="1" kern="1200" noProof="0" dirty="0">
            <a:solidFill>
              <a:srgbClr val="035854"/>
            </a:solidFill>
            <a:latin typeface="Arial"/>
            <a:ea typeface="+mn-ea"/>
            <a:cs typeface="+mn-cs"/>
          </a:endParaRPr>
        </a:p>
      </dgm:t>
    </dgm:pt>
    <dgm:pt modelId="{62F08A10-BC49-4389-859F-683FFFDDF6E5}" type="parTrans" cxnId="{9BAA9F44-5BB9-4891-9C17-A44EFF23BAE6}">
      <dgm:prSet/>
      <dgm:spPr/>
      <dgm:t>
        <a:bodyPr/>
        <a:lstStyle/>
        <a:p>
          <a:endParaRPr lang="it-IT"/>
        </a:p>
      </dgm:t>
    </dgm:pt>
    <dgm:pt modelId="{7E26DA4E-5C1D-429F-80A1-FD5A43387557}" type="sibTrans" cxnId="{9BAA9F44-5BB9-4891-9C17-A44EFF23BAE6}">
      <dgm:prSet/>
      <dgm:spPr/>
      <dgm:t>
        <a:bodyPr/>
        <a:lstStyle/>
        <a:p>
          <a:endParaRPr lang="sl-SI" noProof="0" dirty="0"/>
        </a:p>
      </dgm:t>
    </dgm:pt>
    <dgm:pt modelId="{01781E69-6DE9-4A8C-BDD5-C7C5F461AEB6}">
      <dgm:prSet phldrT="[Testo]" custT="1"/>
      <dgm:spPr/>
      <dgm:t>
        <a:bodyPr/>
        <a:lstStyle/>
        <a:p>
          <a:r>
            <a:rPr lang="sl-SI" sz="2000" b="1" noProof="0" dirty="0">
              <a:solidFill>
                <a:srgbClr val="035854"/>
              </a:solidFill>
            </a:rPr>
            <a:t>Emisije CO2</a:t>
          </a:r>
        </a:p>
      </dgm:t>
    </dgm:pt>
    <dgm:pt modelId="{751B74C6-2F96-4A5A-9F47-4392102D6A89}" type="parTrans" cxnId="{280D4A43-1FCA-483F-B1E2-91615D5B201F}">
      <dgm:prSet/>
      <dgm:spPr/>
      <dgm:t>
        <a:bodyPr/>
        <a:lstStyle/>
        <a:p>
          <a:endParaRPr lang="it-IT"/>
        </a:p>
      </dgm:t>
    </dgm:pt>
    <dgm:pt modelId="{45C3C70A-9FC9-4A17-9964-0A765B5E5155}" type="sibTrans" cxnId="{280D4A43-1FCA-483F-B1E2-91615D5B201F}">
      <dgm:prSet/>
      <dgm:spPr/>
      <dgm:t>
        <a:bodyPr/>
        <a:lstStyle/>
        <a:p>
          <a:endParaRPr lang="it-IT"/>
        </a:p>
      </dgm:t>
    </dgm:pt>
    <dgm:pt modelId="{4AD9BAB6-0652-4378-8B9A-FEE27B99849F}">
      <dgm:prSet phldrT="[Testo]" custT="1"/>
      <dgm:spPr/>
      <dgm:t>
        <a:bodyPr/>
        <a:lstStyle/>
        <a:p>
          <a:pPr marL="0" lvl="0" indent="0" algn="ctr" defTabSz="800100">
            <a:lnSpc>
              <a:spcPct val="90000"/>
            </a:lnSpc>
            <a:spcBef>
              <a:spcPct val="0"/>
            </a:spcBef>
            <a:spcAft>
              <a:spcPct val="35000"/>
            </a:spcAft>
            <a:buNone/>
          </a:pPr>
          <a:r>
            <a:rPr lang="sl-SI" sz="2000" b="1" kern="1200" noProof="0" dirty="0">
              <a:solidFill>
                <a:srgbClr val="035854"/>
              </a:solidFill>
              <a:latin typeface="Arial"/>
              <a:ea typeface="+mn-ea"/>
              <a:cs typeface="+mn-cs"/>
            </a:rPr>
            <a:t>Pomanjkanje virov in krčenje gozdov</a:t>
          </a:r>
        </a:p>
      </dgm:t>
    </dgm:pt>
    <dgm:pt modelId="{348DB52E-1854-403D-B6EB-0750E5155316}" type="sibTrans" cxnId="{3E7D09A4-48FC-4404-9F45-C06DDD9E9E02}">
      <dgm:prSet/>
      <dgm:spPr/>
      <dgm:t>
        <a:bodyPr/>
        <a:lstStyle/>
        <a:p>
          <a:endParaRPr lang="sl-SI" noProof="0" dirty="0"/>
        </a:p>
      </dgm:t>
    </dgm:pt>
    <dgm:pt modelId="{32744CF5-D368-4CA4-9D8C-9BB528055D2C}" type="parTrans" cxnId="{3E7D09A4-48FC-4404-9F45-C06DDD9E9E02}">
      <dgm:prSet/>
      <dgm:spPr/>
      <dgm:t>
        <a:bodyPr/>
        <a:lstStyle/>
        <a:p>
          <a:endParaRPr lang="it-IT"/>
        </a:p>
      </dgm:t>
    </dgm:pt>
    <dgm:pt modelId="{EFBCB34D-E3E8-4243-8401-8B32F9BB39D1}" type="pres">
      <dgm:prSet presAssocID="{FCB2B6D9-7F1B-433C-8301-A56E95B84F1E}" presName="Name0" presStyleCnt="0">
        <dgm:presLayoutVars>
          <dgm:dir/>
          <dgm:resizeHandles val="exact"/>
        </dgm:presLayoutVars>
      </dgm:prSet>
      <dgm:spPr/>
    </dgm:pt>
    <dgm:pt modelId="{B3FDB994-F5D9-445C-97C4-A7B9D2F3526B}" type="pres">
      <dgm:prSet presAssocID="{4AD9BAB6-0652-4378-8B9A-FEE27B99849F}" presName="composite" presStyleCnt="0"/>
      <dgm:spPr/>
    </dgm:pt>
    <dgm:pt modelId="{0B073655-4E54-427A-8D95-582299723C00}" type="pres">
      <dgm:prSet presAssocID="{4AD9BAB6-0652-4378-8B9A-FEE27B99849F}" presName="imagSh" presStyleLbl="bgImgPlace1" presStyleIdx="0" presStyleCnt="4" custLinFactNeighborX="-2802" custLinFactNeighborY="-17511"/>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pt>
    <dgm:pt modelId="{24498366-E69B-49DE-AE4C-DE5319BB2FB8}" type="pres">
      <dgm:prSet presAssocID="{4AD9BAB6-0652-4378-8B9A-FEE27B99849F}" presName="txNode" presStyleLbl="node1" presStyleIdx="0" presStyleCnt="4" custScaleX="116273" custLinFactNeighborX="5008" custLinFactNeighborY="16110">
        <dgm:presLayoutVars>
          <dgm:bulletEnabled val="1"/>
        </dgm:presLayoutVars>
      </dgm:prSet>
      <dgm:spPr/>
    </dgm:pt>
    <dgm:pt modelId="{EC8C65C2-C09A-408B-BB15-779D1FEE0EEC}" type="pres">
      <dgm:prSet presAssocID="{348DB52E-1854-403D-B6EB-0750E5155316}" presName="sibTrans" presStyleLbl="sibTrans2D1" presStyleIdx="0" presStyleCnt="3"/>
      <dgm:spPr/>
    </dgm:pt>
    <dgm:pt modelId="{2EF576AE-937E-4466-BB14-0F753A6E0864}" type="pres">
      <dgm:prSet presAssocID="{348DB52E-1854-403D-B6EB-0750E5155316}" presName="connTx" presStyleLbl="sibTrans2D1" presStyleIdx="0" presStyleCnt="3"/>
      <dgm:spPr/>
    </dgm:pt>
    <dgm:pt modelId="{7F08A2A6-A41E-4764-BFD1-707F78EBB00B}" type="pres">
      <dgm:prSet presAssocID="{5A0438FE-AB28-4769-9FF3-13BD469DA029}" presName="composite" presStyleCnt="0"/>
      <dgm:spPr/>
    </dgm:pt>
    <dgm:pt modelId="{BD1CE81C-F6B3-4B25-B7F0-88E2F18CF1F0}" type="pres">
      <dgm:prSet presAssocID="{5A0438FE-AB28-4769-9FF3-13BD469DA029}" presName="imagSh" presStyleLbl="bgImgPlace1" presStyleIdx="1" presStyleCnt="4" custLinFactNeighborX="-2644" custLinFactNeighborY="-17511"/>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42501D15-22D7-4FEC-A933-CD424E39270E}" type="pres">
      <dgm:prSet presAssocID="{5A0438FE-AB28-4769-9FF3-13BD469DA029}" presName="txNode" presStyleLbl="node1" presStyleIdx="1" presStyleCnt="4" custLinFactNeighborX="9359" custLinFactNeighborY="12343">
        <dgm:presLayoutVars>
          <dgm:bulletEnabled val="1"/>
        </dgm:presLayoutVars>
      </dgm:prSet>
      <dgm:spPr/>
    </dgm:pt>
    <dgm:pt modelId="{7FC8AC7D-15AC-4374-ADCC-AC29850919DC}" type="pres">
      <dgm:prSet presAssocID="{37829EFE-5D57-429A-91BD-FF2909C07A10}" presName="sibTrans" presStyleLbl="sibTrans2D1" presStyleIdx="1" presStyleCnt="3"/>
      <dgm:spPr/>
    </dgm:pt>
    <dgm:pt modelId="{B8B9144C-7B0D-4E14-9BA4-8B4E26B47D16}" type="pres">
      <dgm:prSet presAssocID="{37829EFE-5D57-429A-91BD-FF2909C07A10}" presName="connTx" presStyleLbl="sibTrans2D1" presStyleIdx="1" presStyleCnt="3"/>
      <dgm:spPr/>
    </dgm:pt>
    <dgm:pt modelId="{9D8EF90F-F596-4379-80E2-F6B9625712B2}" type="pres">
      <dgm:prSet presAssocID="{83ED3E0C-11FB-413C-A665-D4B43ADDBBF2}" presName="composite" presStyleCnt="0"/>
      <dgm:spPr/>
    </dgm:pt>
    <dgm:pt modelId="{F9AA1A5B-BC77-44A3-9711-0D8D87879CC0}" type="pres">
      <dgm:prSet presAssocID="{83ED3E0C-11FB-413C-A665-D4B43ADDBBF2}" presName="imagSh" presStyleLbl="bgImgPlace1" presStyleIdx="2" presStyleCnt="4" custLinFactNeighborX="-903" custLinFactNeighborY="-22414"/>
      <dgm:spPr>
        <a:blipFill>
          <a:blip xmlns:r="http://schemas.openxmlformats.org/officeDocument/2006/relationships" r:embed="rId3">
            <a:extLst>
              <a:ext uri="{28A0092B-C50C-407E-A947-70E740481C1C}">
                <a14:useLocalDpi xmlns:a14="http://schemas.microsoft.com/office/drawing/2010/main" val="0"/>
              </a:ext>
            </a:extLst>
          </a:blip>
          <a:srcRect/>
          <a:stretch>
            <a:fillRect l="-28000" r="-28000"/>
          </a:stretch>
        </a:blipFill>
      </dgm:spPr>
    </dgm:pt>
    <dgm:pt modelId="{1E068E20-8E23-4CAE-8407-E97FA132F46D}" type="pres">
      <dgm:prSet presAssocID="{83ED3E0C-11FB-413C-A665-D4B43ADDBBF2}" presName="txNode" presStyleLbl="node1" presStyleIdx="2" presStyleCnt="4" custScaleX="135768" custLinFactNeighborX="14962" custLinFactNeighborY="3042">
        <dgm:presLayoutVars>
          <dgm:bulletEnabled val="1"/>
        </dgm:presLayoutVars>
      </dgm:prSet>
      <dgm:spPr/>
    </dgm:pt>
    <dgm:pt modelId="{7C551E97-8D22-4F3F-B66F-DC2934121137}" type="pres">
      <dgm:prSet presAssocID="{7E26DA4E-5C1D-429F-80A1-FD5A43387557}" presName="sibTrans" presStyleLbl="sibTrans2D1" presStyleIdx="2" presStyleCnt="3"/>
      <dgm:spPr/>
    </dgm:pt>
    <dgm:pt modelId="{792DD0AD-84CD-4C7A-A028-D1CBD9ABD841}" type="pres">
      <dgm:prSet presAssocID="{7E26DA4E-5C1D-429F-80A1-FD5A43387557}" presName="connTx" presStyleLbl="sibTrans2D1" presStyleIdx="2" presStyleCnt="3"/>
      <dgm:spPr/>
    </dgm:pt>
    <dgm:pt modelId="{46A42881-F549-4ED0-841F-4AEED7B8DEDE}" type="pres">
      <dgm:prSet presAssocID="{01781E69-6DE9-4A8C-BDD5-C7C5F461AEB6}" presName="composite" presStyleCnt="0"/>
      <dgm:spPr/>
    </dgm:pt>
    <dgm:pt modelId="{E5500FC7-7FFC-40C3-8981-5F56E084D31C}" type="pres">
      <dgm:prSet presAssocID="{01781E69-6DE9-4A8C-BDD5-C7C5F461AEB6}" presName="imagSh" presStyleLbl="bgImgPlace1" presStyleIdx="3" presStyleCnt="4" custLinFactNeighborX="-2101" custLinFactNeighborY="-24515"/>
      <dgm:spPr>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dgm:spPr>
    </dgm:pt>
    <dgm:pt modelId="{F345C659-C95E-4303-BC31-A92918715C08}" type="pres">
      <dgm:prSet presAssocID="{01781E69-6DE9-4A8C-BDD5-C7C5F461AEB6}" presName="txNode" presStyleLbl="node1" presStyleIdx="3" presStyleCnt="4" custLinFactNeighborX="2879" custLinFactNeighborY="3042">
        <dgm:presLayoutVars>
          <dgm:bulletEnabled val="1"/>
        </dgm:presLayoutVars>
      </dgm:prSet>
      <dgm:spPr/>
    </dgm:pt>
  </dgm:ptLst>
  <dgm:cxnLst>
    <dgm:cxn modelId="{08FE2824-D28E-4FA6-931C-20DD362E5A7E}" srcId="{FCB2B6D9-7F1B-433C-8301-A56E95B84F1E}" destId="{5A0438FE-AB28-4769-9FF3-13BD469DA029}" srcOrd="1" destOrd="0" parTransId="{7B199FD3-35E2-468A-AD77-E1CFA04C82BD}" sibTransId="{37829EFE-5D57-429A-91BD-FF2909C07A10}"/>
    <dgm:cxn modelId="{B4361625-BD97-449B-8EE5-56982DC1AAD4}" type="presOf" srcId="{7E26DA4E-5C1D-429F-80A1-FD5A43387557}" destId="{792DD0AD-84CD-4C7A-A028-D1CBD9ABD841}" srcOrd="1" destOrd="0" presId="urn:microsoft.com/office/officeart/2005/8/layout/hProcess10"/>
    <dgm:cxn modelId="{48B93626-1200-4D40-AD3B-773C7BEEC922}" type="presOf" srcId="{FCB2B6D9-7F1B-433C-8301-A56E95B84F1E}" destId="{EFBCB34D-E3E8-4243-8401-8B32F9BB39D1}" srcOrd="0" destOrd="0" presId="urn:microsoft.com/office/officeart/2005/8/layout/hProcess10"/>
    <dgm:cxn modelId="{8828913B-7F92-4990-9988-750706F2D6FB}" type="presOf" srcId="{37829EFE-5D57-429A-91BD-FF2909C07A10}" destId="{B8B9144C-7B0D-4E14-9BA4-8B4E26B47D16}" srcOrd="1" destOrd="0" presId="urn:microsoft.com/office/officeart/2005/8/layout/hProcess10"/>
    <dgm:cxn modelId="{75B1C53C-673F-43CC-86F7-A0096DAD1617}" type="presOf" srcId="{348DB52E-1854-403D-B6EB-0750E5155316}" destId="{2EF576AE-937E-4466-BB14-0F753A6E0864}" srcOrd="1" destOrd="0" presId="urn:microsoft.com/office/officeart/2005/8/layout/hProcess10"/>
    <dgm:cxn modelId="{2B65E341-E6C6-4B5E-8DA6-225BE5A699B7}" type="presOf" srcId="{4AD9BAB6-0652-4378-8B9A-FEE27B99849F}" destId="{24498366-E69B-49DE-AE4C-DE5319BB2FB8}" srcOrd="0" destOrd="0" presId="urn:microsoft.com/office/officeart/2005/8/layout/hProcess10"/>
    <dgm:cxn modelId="{280D4A43-1FCA-483F-B1E2-91615D5B201F}" srcId="{FCB2B6D9-7F1B-433C-8301-A56E95B84F1E}" destId="{01781E69-6DE9-4A8C-BDD5-C7C5F461AEB6}" srcOrd="3" destOrd="0" parTransId="{751B74C6-2F96-4A5A-9F47-4392102D6A89}" sibTransId="{45C3C70A-9FC9-4A17-9964-0A765B5E5155}"/>
    <dgm:cxn modelId="{9BAA9F44-5BB9-4891-9C17-A44EFF23BAE6}" srcId="{FCB2B6D9-7F1B-433C-8301-A56E95B84F1E}" destId="{83ED3E0C-11FB-413C-A665-D4B43ADDBBF2}" srcOrd="2" destOrd="0" parTransId="{62F08A10-BC49-4389-859F-683FFFDDF6E5}" sibTransId="{7E26DA4E-5C1D-429F-80A1-FD5A43387557}"/>
    <dgm:cxn modelId="{03B86F65-8454-4540-942F-354906220C43}" type="presOf" srcId="{37829EFE-5D57-429A-91BD-FF2909C07A10}" destId="{7FC8AC7D-15AC-4374-ADCC-AC29850919DC}" srcOrd="0" destOrd="0" presId="urn:microsoft.com/office/officeart/2005/8/layout/hProcess10"/>
    <dgm:cxn modelId="{44F49A4B-9A75-45BE-9DE5-EB4A772376EB}" type="presOf" srcId="{348DB52E-1854-403D-B6EB-0750E5155316}" destId="{EC8C65C2-C09A-408B-BB15-779D1FEE0EEC}" srcOrd="0" destOrd="0" presId="urn:microsoft.com/office/officeart/2005/8/layout/hProcess10"/>
    <dgm:cxn modelId="{30029F7A-F9A4-4165-AF99-D41C9D6EAE20}" type="presOf" srcId="{83ED3E0C-11FB-413C-A665-D4B43ADDBBF2}" destId="{1E068E20-8E23-4CAE-8407-E97FA132F46D}" srcOrd="0" destOrd="0" presId="urn:microsoft.com/office/officeart/2005/8/layout/hProcess10"/>
    <dgm:cxn modelId="{3E7D09A4-48FC-4404-9F45-C06DDD9E9E02}" srcId="{FCB2B6D9-7F1B-433C-8301-A56E95B84F1E}" destId="{4AD9BAB6-0652-4378-8B9A-FEE27B99849F}" srcOrd="0" destOrd="0" parTransId="{32744CF5-D368-4CA4-9D8C-9BB528055D2C}" sibTransId="{348DB52E-1854-403D-B6EB-0750E5155316}"/>
    <dgm:cxn modelId="{7E6418CB-BF04-48E1-B2E5-8A71254DB35F}" type="presOf" srcId="{01781E69-6DE9-4A8C-BDD5-C7C5F461AEB6}" destId="{F345C659-C95E-4303-BC31-A92918715C08}" srcOrd="0" destOrd="0" presId="urn:microsoft.com/office/officeart/2005/8/layout/hProcess10"/>
    <dgm:cxn modelId="{D3C563E5-DFB6-4436-888C-AECA757DE363}" type="presOf" srcId="{7E26DA4E-5C1D-429F-80A1-FD5A43387557}" destId="{7C551E97-8D22-4F3F-B66F-DC2934121137}" srcOrd="0" destOrd="0" presId="urn:microsoft.com/office/officeart/2005/8/layout/hProcess10"/>
    <dgm:cxn modelId="{78EA39ED-C25C-4C29-A2A0-4CDB7B22AC03}" type="presOf" srcId="{5A0438FE-AB28-4769-9FF3-13BD469DA029}" destId="{42501D15-22D7-4FEC-A933-CD424E39270E}" srcOrd="0" destOrd="0" presId="urn:microsoft.com/office/officeart/2005/8/layout/hProcess10"/>
    <dgm:cxn modelId="{63E60410-DD7B-444C-85F8-C5E3C15C1231}" type="presParOf" srcId="{EFBCB34D-E3E8-4243-8401-8B32F9BB39D1}" destId="{B3FDB994-F5D9-445C-97C4-A7B9D2F3526B}" srcOrd="0" destOrd="0" presId="urn:microsoft.com/office/officeart/2005/8/layout/hProcess10"/>
    <dgm:cxn modelId="{FCE4E696-9FD1-4B99-AEA9-C30D201320C8}" type="presParOf" srcId="{B3FDB994-F5D9-445C-97C4-A7B9D2F3526B}" destId="{0B073655-4E54-427A-8D95-582299723C00}" srcOrd="0" destOrd="0" presId="urn:microsoft.com/office/officeart/2005/8/layout/hProcess10"/>
    <dgm:cxn modelId="{7CD30407-BB42-40A5-B546-153368739BB1}" type="presParOf" srcId="{B3FDB994-F5D9-445C-97C4-A7B9D2F3526B}" destId="{24498366-E69B-49DE-AE4C-DE5319BB2FB8}" srcOrd="1" destOrd="0" presId="urn:microsoft.com/office/officeart/2005/8/layout/hProcess10"/>
    <dgm:cxn modelId="{63BCEB92-2D30-4EEE-B972-2F7ACB928191}" type="presParOf" srcId="{EFBCB34D-E3E8-4243-8401-8B32F9BB39D1}" destId="{EC8C65C2-C09A-408B-BB15-779D1FEE0EEC}" srcOrd="1" destOrd="0" presId="urn:microsoft.com/office/officeart/2005/8/layout/hProcess10"/>
    <dgm:cxn modelId="{E3441EDE-19A6-4FD0-B19A-5974DE58B4E2}" type="presParOf" srcId="{EC8C65C2-C09A-408B-BB15-779D1FEE0EEC}" destId="{2EF576AE-937E-4466-BB14-0F753A6E0864}" srcOrd="0" destOrd="0" presId="urn:microsoft.com/office/officeart/2005/8/layout/hProcess10"/>
    <dgm:cxn modelId="{4523E6DD-7523-4D56-9BA4-308CB677BDCD}" type="presParOf" srcId="{EFBCB34D-E3E8-4243-8401-8B32F9BB39D1}" destId="{7F08A2A6-A41E-4764-BFD1-707F78EBB00B}" srcOrd="2" destOrd="0" presId="urn:microsoft.com/office/officeart/2005/8/layout/hProcess10"/>
    <dgm:cxn modelId="{F0EACC52-3E3C-47AB-810F-AC3E98893FA7}" type="presParOf" srcId="{7F08A2A6-A41E-4764-BFD1-707F78EBB00B}" destId="{BD1CE81C-F6B3-4B25-B7F0-88E2F18CF1F0}" srcOrd="0" destOrd="0" presId="urn:microsoft.com/office/officeart/2005/8/layout/hProcess10"/>
    <dgm:cxn modelId="{3A631283-A902-430C-B277-2D15C5B957C0}" type="presParOf" srcId="{7F08A2A6-A41E-4764-BFD1-707F78EBB00B}" destId="{42501D15-22D7-4FEC-A933-CD424E39270E}" srcOrd="1" destOrd="0" presId="urn:microsoft.com/office/officeart/2005/8/layout/hProcess10"/>
    <dgm:cxn modelId="{E9AE2E77-CCC1-4EA1-B16E-4C8766E69C4B}" type="presParOf" srcId="{EFBCB34D-E3E8-4243-8401-8B32F9BB39D1}" destId="{7FC8AC7D-15AC-4374-ADCC-AC29850919DC}" srcOrd="3" destOrd="0" presId="urn:microsoft.com/office/officeart/2005/8/layout/hProcess10"/>
    <dgm:cxn modelId="{0C15CA0E-28AF-4684-9668-C82E67D1AFF1}" type="presParOf" srcId="{7FC8AC7D-15AC-4374-ADCC-AC29850919DC}" destId="{B8B9144C-7B0D-4E14-9BA4-8B4E26B47D16}" srcOrd="0" destOrd="0" presId="urn:microsoft.com/office/officeart/2005/8/layout/hProcess10"/>
    <dgm:cxn modelId="{D2D9C784-FB2C-4795-808A-BE778154758F}" type="presParOf" srcId="{EFBCB34D-E3E8-4243-8401-8B32F9BB39D1}" destId="{9D8EF90F-F596-4379-80E2-F6B9625712B2}" srcOrd="4" destOrd="0" presId="urn:microsoft.com/office/officeart/2005/8/layout/hProcess10"/>
    <dgm:cxn modelId="{0BF5977C-27E8-46B9-A7A2-790F2BC3CC49}" type="presParOf" srcId="{9D8EF90F-F596-4379-80E2-F6B9625712B2}" destId="{F9AA1A5B-BC77-44A3-9711-0D8D87879CC0}" srcOrd="0" destOrd="0" presId="urn:microsoft.com/office/officeart/2005/8/layout/hProcess10"/>
    <dgm:cxn modelId="{CAACC5DE-FA2F-45AE-8DEA-0A557C985082}" type="presParOf" srcId="{9D8EF90F-F596-4379-80E2-F6B9625712B2}" destId="{1E068E20-8E23-4CAE-8407-E97FA132F46D}" srcOrd="1" destOrd="0" presId="urn:microsoft.com/office/officeart/2005/8/layout/hProcess10"/>
    <dgm:cxn modelId="{90047710-613E-4DA8-BE41-81168A2D7001}" type="presParOf" srcId="{EFBCB34D-E3E8-4243-8401-8B32F9BB39D1}" destId="{7C551E97-8D22-4F3F-B66F-DC2934121137}" srcOrd="5" destOrd="0" presId="urn:microsoft.com/office/officeart/2005/8/layout/hProcess10"/>
    <dgm:cxn modelId="{2576BD64-F17F-4C93-A46D-33774E9BE8BB}" type="presParOf" srcId="{7C551E97-8D22-4F3F-B66F-DC2934121137}" destId="{792DD0AD-84CD-4C7A-A028-D1CBD9ABD841}" srcOrd="0" destOrd="0" presId="urn:microsoft.com/office/officeart/2005/8/layout/hProcess10"/>
    <dgm:cxn modelId="{D8B38FE3-45FD-49AE-B9CB-69C44276CB95}" type="presParOf" srcId="{EFBCB34D-E3E8-4243-8401-8B32F9BB39D1}" destId="{46A42881-F549-4ED0-841F-4AEED7B8DEDE}" srcOrd="6" destOrd="0" presId="urn:microsoft.com/office/officeart/2005/8/layout/hProcess10"/>
    <dgm:cxn modelId="{C0E4F0C0-4FA3-4A32-8021-88DBC8715580}" type="presParOf" srcId="{46A42881-F549-4ED0-841F-4AEED7B8DEDE}" destId="{E5500FC7-7FFC-40C3-8981-5F56E084D31C}" srcOrd="0" destOrd="0" presId="urn:microsoft.com/office/officeart/2005/8/layout/hProcess10"/>
    <dgm:cxn modelId="{A0B39FB1-2624-423D-A404-82DDCC79F608}" type="presParOf" srcId="{46A42881-F549-4ED0-841F-4AEED7B8DEDE}" destId="{F345C659-C95E-4303-BC31-A92918715C08}"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pt>
    <dgm:pt modelId="{C6F1239E-0EE1-47BC-864C-5A8197DB5335}">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Uporaba zelene energije v proizvodnji</a:t>
          </a:r>
        </a:p>
      </dgm:t>
    </dgm:pt>
    <dgm:pt modelId="{380748FC-A034-43B2-923E-625A6878B968}" type="parTrans" cxnId="{D71B14A3-F62C-4C7F-815F-095C5715556D}">
      <dgm:prSet/>
      <dgm:spPr/>
      <dgm:t>
        <a:bodyPr/>
        <a:lstStyle/>
        <a:p>
          <a:endParaRPr lang="it-IT"/>
        </a:p>
      </dgm:t>
    </dgm:pt>
    <dgm:pt modelId="{B2C7E7B5-9EF4-4061-9EF8-EB6DF953F255}" type="sibTrans" cxnId="{D71B14A3-F62C-4C7F-815F-095C5715556D}">
      <dgm:prSet/>
      <dgm:spPr/>
      <dgm:t>
        <a:bodyPr/>
        <a:lstStyle/>
        <a:p>
          <a:endParaRPr lang="it-IT"/>
        </a:p>
      </dgm:t>
    </dgm:pt>
    <dgm:pt modelId="{20E2CA3C-BC70-48E0-91A7-F1D57A353279}">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Zmanjšanje količine embalaže in zagotavljanje reciklabilnosti</a:t>
          </a:r>
        </a:p>
      </dgm:t>
    </dgm:pt>
    <dgm:pt modelId="{47C1C7C7-523A-46BB-8E4B-7404172AA2C1}" type="parTrans" cxnId="{FF525D2C-F519-44EC-85EB-5F45626158DE}">
      <dgm:prSet/>
      <dgm:spPr/>
      <dgm:t>
        <a:bodyPr/>
        <a:lstStyle/>
        <a:p>
          <a:endParaRPr lang="it-IT"/>
        </a:p>
      </dgm:t>
    </dgm:pt>
    <dgm:pt modelId="{C4BABA5C-9346-4B3F-8524-61E494DD6E2C}" type="sibTrans" cxnId="{FF525D2C-F519-44EC-85EB-5F45626158DE}">
      <dgm:prSet/>
      <dgm:spPr/>
      <dgm:t>
        <a:bodyPr/>
        <a:lstStyle/>
        <a:p>
          <a:endParaRPr lang="it-IT"/>
        </a:p>
      </dgm:t>
    </dgm:pt>
    <dgm:pt modelId="{65663190-50EB-4DF0-A7DD-9F40672306DD}">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Izdelki z okoljskim znakom</a:t>
          </a:r>
        </a:p>
      </dgm:t>
    </dgm:pt>
    <dgm:pt modelId="{4D8CB377-1DD6-4FDC-872D-1743FB3B8A13}" type="parTrans" cxnId="{AE9E2FE0-E9ED-4EC6-9DA9-673F70C9DC0A}">
      <dgm:prSet/>
      <dgm:spPr/>
      <dgm:t>
        <a:bodyPr/>
        <a:lstStyle/>
        <a:p>
          <a:endParaRPr lang="it-IT"/>
        </a:p>
      </dgm:t>
    </dgm:pt>
    <dgm:pt modelId="{195508CC-F0F1-4BFD-83CD-A44A91770335}" type="sibTrans" cxnId="{AE9E2FE0-E9ED-4EC6-9DA9-673F70C9DC0A}">
      <dgm:prSet/>
      <dgm:spPr/>
      <dgm:t>
        <a:bodyPr/>
        <a:lstStyle/>
        <a:p>
          <a:endParaRPr lang="it-IT"/>
        </a:p>
      </dgm:t>
    </dgm:pt>
    <dgm:pt modelId="{214F2A54-A04F-4F6A-9FFA-BD40A32A4B31}">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Odstranitev nevarnih sestavin</a:t>
          </a:r>
        </a:p>
      </dgm:t>
    </dgm:pt>
    <dgm:pt modelId="{56FA30EC-C70D-4A5C-8C95-DA1B8AE73D12}" type="parTrans" cxnId="{F3B66B45-CFBC-4E4E-8D58-39DFADE47E9D}">
      <dgm:prSet/>
      <dgm:spPr/>
      <dgm:t>
        <a:bodyPr/>
        <a:lstStyle/>
        <a:p>
          <a:endParaRPr lang="it-IT"/>
        </a:p>
      </dgm:t>
    </dgm:pt>
    <dgm:pt modelId="{D0DB5ED6-92DD-47C0-9D4A-2DC4B37E396D}" type="sibTrans" cxnId="{F3B66B45-CFBC-4E4E-8D58-39DFADE47E9D}">
      <dgm:prSet/>
      <dgm:spPr/>
      <dgm:t>
        <a:bodyPr/>
        <a:lstStyle/>
        <a:p>
          <a:endParaRPr lang="it-IT"/>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custScaleX="123021">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custScaleX="131920">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pt>
    <dgm:pt modelId="{C6F1239E-0EE1-47BC-864C-5A8197DB5335}">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Pravične delovne prakse</a:t>
          </a:r>
        </a:p>
      </dgm:t>
    </dgm:pt>
    <dgm:pt modelId="{380748FC-A034-43B2-923E-625A6878B968}" type="parTrans" cxnId="{D71B14A3-F62C-4C7F-815F-095C5715556D}">
      <dgm:prSet/>
      <dgm:spPr/>
      <dgm:t>
        <a:bodyPr/>
        <a:lstStyle/>
        <a:p>
          <a:endParaRPr lang="it-IT"/>
        </a:p>
      </dgm:t>
    </dgm:pt>
    <dgm:pt modelId="{B2C7E7B5-9EF4-4061-9EF8-EB6DF953F255}" type="sibTrans" cxnId="{D71B14A3-F62C-4C7F-815F-095C5715556D}">
      <dgm:prSet/>
      <dgm:spPr/>
      <dgm:t>
        <a:bodyPr/>
        <a:lstStyle/>
        <a:p>
          <a:endParaRPr lang="it-IT"/>
        </a:p>
      </dgm:t>
    </dgm:pt>
    <dgm:pt modelId="{20E2CA3C-BC70-48E0-91A7-F1D57A353279}">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Varni delovni pogoji</a:t>
          </a:r>
        </a:p>
      </dgm:t>
    </dgm:pt>
    <dgm:pt modelId="{47C1C7C7-523A-46BB-8E4B-7404172AA2C1}" type="parTrans" cxnId="{FF525D2C-F519-44EC-85EB-5F45626158DE}">
      <dgm:prSet/>
      <dgm:spPr/>
      <dgm:t>
        <a:bodyPr/>
        <a:lstStyle/>
        <a:p>
          <a:endParaRPr lang="it-IT"/>
        </a:p>
      </dgm:t>
    </dgm:pt>
    <dgm:pt modelId="{C4BABA5C-9346-4B3F-8524-61E494DD6E2C}" type="sibTrans" cxnId="{FF525D2C-F519-44EC-85EB-5F45626158DE}">
      <dgm:prSet/>
      <dgm:spPr/>
      <dgm:t>
        <a:bodyPr/>
        <a:lstStyle/>
        <a:p>
          <a:endParaRPr lang="it-IT"/>
        </a:p>
      </dgm:t>
    </dgm:pt>
    <dgm:pt modelId="{65663190-50EB-4DF0-A7DD-9F40672306DD}">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Enakost spolov in vključevanje</a:t>
          </a:r>
        </a:p>
      </dgm:t>
    </dgm:pt>
    <dgm:pt modelId="{4D8CB377-1DD6-4FDC-872D-1743FB3B8A13}" type="parTrans" cxnId="{AE9E2FE0-E9ED-4EC6-9DA9-673F70C9DC0A}">
      <dgm:prSet/>
      <dgm:spPr/>
      <dgm:t>
        <a:bodyPr/>
        <a:lstStyle/>
        <a:p>
          <a:endParaRPr lang="it-IT"/>
        </a:p>
      </dgm:t>
    </dgm:pt>
    <dgm:pt modelId="{195508CC-F0F1-4BFD-83CD-A44A91770335}" type="sibTrans" cxnId="{AE9E2FE0-E9ED-4EC6-9DA9-673F70C9DC0A}">
      <dgm:prSet/>
      <dgm:spPr/>
      <dgm:t>
        <a:bodyPr/>
        <a:lstStyle/>
        <a:p>
          <a:endParaRPr lang="it-IT"/>
        </a:p>
      </dgm:t>
    </dgm:pt>
    <dgm:pt modelId="{214F2A54-A04F-4F6A-9FFA-BD40A32A4B31}">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Pravice delavcev in plače</a:t>
          </a:r>
        </a:p>
      </dgm:t>
    </dgm:pt>
    <dgm:pt modelId="{56FA30EC-C70D-4A5C-8C95-DA1B8AE73D12}" type="parTrans" cxnId="{F3B66B45-CFBC-4E4E-8D58-39DFADE47E9D}">
      <dgm:prSet/>
      <dgm:spPr/>
      <dgm:t>
        <a:bodyPr/>
        <a:lstStyle/>
        <a:p>
          <a:endParaRPr lang="it-IT"/>
        </a:p>
      </dgm:t>
    </dgm:pt>
    <dgm:pt modelId="{D0DB5ED6-92DD-47C0-9D4A-2DC4B37E396D}" type="sibTrans" cxnId="{F3B66B45-CFBC-4E4E-8D58-39DFADE47E9D}">
      <dgm:prSet/>
      <dgm:spPr/>
      <dgm:t>
        <a:bodyPr/>
        <a:lstStyle/>
        <a:p>
          <a:endParaRPr lang="it-IT"/>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pt>
    <dgm:pt modelId="{C6F1239E-0EE1-47BC-864C-5A8197DB5335}">
      <dgm:prSet phldrT="[Testo]" custT="1"/>
      <dgm:spPr/>
      <dgm:t>
        <a:bodyPr/>
        <a:lstStyle/>
        <a:p>
          <a:r>
            <a:rPr lang="sl-SI" sz="2400" b="1" noProof="0" dirty="0">
              <a:latin typeface="Aptos  "/>
            </a:rPr>
            <a:t>Pravične delovne prakse</a:t>
          </a:r>
        </a:p>
      </dgm:t>
    </dgm:pt>
    <dgm:pt modelId="{380748FC-A034-43B2-923E-625A6878B968}" type="parTrans" cxnId="{D71B14A3-F62C-4C7F-815F-095C5715556D}">
      <dgm:prSet/>
      <dgm:spPr/>
      <dgm:t>
        <a:bodyPr/>
        <a:lstStyle/>
        <a:p>
          <a:endParaRPr lang="it-IT"/>
        </a:p>
      </dgm:t>
    </dgm:pt>
    <dgm:pt modelId="{B2C7E7B5-9EF4-4061-9EF8-EB6DF953F255}" type="sibTrans" cxnId="{D71B14A3-F62C-4C7F-815F-095C5715556D}">
      <dgm:prSet/>
      <dgm:spPr/>
      <dgm:t>
        <a:bodyPr/>
        <a:lstStyle/>
        <a:p>
          <a:endParaRPr lang="it-IT"/>
        </a:p>
      </dgm:t>
    </dgm:pt>
    <dgm:pt modelId="{20E2CA3C-BC70-48E0-91A7-F1D57A353279}">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Varni delovni pogoji</a:t>
          </a:r>
        </a:p>
      </dgm:t>
    </dgm:pt>
    <dgm:pt modelId="{47C1C7C7-523A-46BB-8E4B-7404172AA2C1}" type="parTrans" cxnId="{FF525D2C-F519-44EC-85EB-5F45626158DE}">
      <dgm:prSet/>
      <dgm:spPr/>
      <dgm:t>
        <a:bodyPr/>
        <a:lstStyle/>
        <a:p>
          <a:endParaRPr lang="it-IT"/>
        </a:p>
      </dgm:t>
    </dgm:pt>
    <dgm:pt modelId="{C4BABA5C-9346-4B3F-8524-61E494DD6E2C}" type="sibTrans" cxnId="{FF525D2C-F519-44EC-85EB-5F45626158DE}">
      <dgm:prSet/>
      <dgm:spPr/>
      <dgm:t>
        <a:bodyPr/>
        <a:lstStyle/>
        <a:p>
          <a:endParaRPr lang="it-IT"/>
        </a:p>
      </dgm:t>
    </dgm:pt>
    <dgm:pt modelId="{65663190-50EB-4DF0-A7DD-9F40672306DD}">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Enakost spolov in vključevanje</a:t>
          </a:r>
        </a:p>
      </dgm:t>
    </dgm:pt>
    <dgm:pt modelId="{4D8CB377-1DD6-4FDC-872D-1743FB3B8A13}" type="parTrans" cxnId="{AE9E2FE0-E9ED-4EC6-9DA9-673F70C9DC0A}">
      <dgm:prSet/>
      <dgm:spPr/>
      <dgm:t>
        <a:bodyPr/>
        <a:lstStyle/>
        <a:p>
          <a:endParaRPr lang="it-IT"/>
        </a:p>
      </dgm:t>
    </dgm:pt>
    <dgm:pt modelId="{195508CC-F0F1-4BFD-83CD-A44A91770335}" type="sibTrans" cxnId="{AE9E2FE0-E9ED-4EC6-9DA9-673F70C9DC0A}">
      <dgm:prSet/>
      <dgm:spPr/>
      <dgm:t>
        <a:bodyPr/>
        <a:lstStyle/>
        <a:p>
          <a:endParaRPr lang="it-IT"/>
        </a:p>
      </dgm:t>
    </dgm:pt>
    <dgm:pt modelId="{214F2A54-A04F-4F6A-9FFA-BD40A32A4B31}">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Pravice delavcev in plače</a:t>
          </a:r>
        </a:p>
      </dgm:t>
    </dgm:pt>
    <dgm:pt modelId="{56FA30EC-C70D-4A5C-8C95-DA1B8AE73D12}" type="parTrans" cxnId="{F3B66B45-CFBC-4E4E-8D58-39DFADE47E9D}">
      <dgm:prSet/>
      <dgm:spPr/>
      <dgm:t>
        <a:bodyPr/>
        <a:lstStyle/>
        <a:p>
          <a:endParaRPr lang="it-IT"/>
        </a:p>
      </dgm:t>
    </dgm:pt>
    <dgm:pt modelId="{D0DB5ED6-92DD-47C0-9D4A-2DC4B37E396D}" type="sibTrans" cxnId="{F3B66B45-CFBC-4E4E-8D58-39DFADE47E9D}">
      <dgm:prSet/>
      <dgm:spPr/>
      <dgm:t>
        <a:bodyPr/>
        <a:lstStyle/>
        <a:p>
          <a:endParaRPr lang="it-IT"/>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pt>
    <dgm:pt modelId="{C6F1239E-0EE1-47BC-864C-5A8197DB5335}">
      <dgm:prSet phldrT="[Testo]" custT="1"/>
      <dgm:spPr/>
      <dgm:t>
        <a:bodyPr/>
        <a:lstStyle/>
        <a:p>
          <a:r>
            <a:rPr lang="sl-SI" sz="2400" b="1" noProof="0" dirty="0"/>
            <a:t>Dolgoročna partnerstva z dobavitelji</a:t>
          </a:r>
        </a:p>
      </dgm:t>
    </dgm:pt>
    <dgm:pt modelId="{380748FC-A034-43B2-923E-625A6878B968}" type="parTrans" cxnId="{D71B14A3-F62C-4C7F-815F-095C5715556D}">
      <dgm:prSet/>
      <dgm:spPr/>
      <dgm:t>
        <a:bodyPr/>
        <a:lstStyle/>
        <a:p>
          <a:endParaRPr lang="it-IT"/>
        </a:p>
      </dgm:t>
    </dgm:pt>
    <dgm:pt modelId="{B2C7E7B5-9EF4-4061-9EF8-EB6DF953F255}" type="sibTrans" cxnId="{D71B14A3-F62C-4C7F-815F-095C5715556D}">
      <dgm:prSet/>
      <dgm:spPr/>
      <dgm:t>
        <a:bodyPr/>
        <a:lstStyle/>
        <a:p>
          <a:endParaRPr lang="it-IT"/>
        </a:p>
      </dgm:t>
    </dgm:pt>
    <dgm:pt modelId="{20E2CA3C-BC70-48E0-91A7-F1D57A353279}">
      <dgm:prSet phldrT="[Testo]" custT="1"/>
      <dgm:spPr/>
      <dgm:t>
        <a:bodyPr/>
        <a:lstStyle/>
        <a:p>
          <a:r>
            <a:rPr lang="sl-SI" sz="2400" b="1" noProof="0" dirty="0"/>
            <a:t>Razvoj zmogljivosti dobaviteljev</a:t>
          </a:r>
        </a:p>
      </dgm:t>
    </dgm:pt>
    <dgm:pt modelId="{47C1C7C7-523A-46BB-8E4B-7404172AA2C1}" type="parTrans" cxnId="{FF525D2C-F519-44EC-85EB-5F45626158DE}">
      <dgm:prSet/>
      <dgm:spPr/>
      <dgm:t>
        <a:bodyPr/>
        <a:lstStyle/>
        <a:p>
          <a:endParaRPr lang="it-IT"/>
        </a:p>
      </dgm:t>
    </dgm:pt>
    <dgm:pt modelId="{C4BABA5C-9346-4B3F-8524-61E494DD6E2C}" type="sibTrans" cxnId="{FF525D2C-F519-44EC-85EB-5F45626158DE}">
      <dgm:prSet/>
      <dgm:spPr/>
      <dgm:t>
        <a:bodyPr/>
        <a:lstStyle/>
        <a:p>
          <a:endParaRPr lang="it-IT"/>
        </a:p>
      </dgm:t>
    </dgm:pt>
    <dgm:pt modelId="{65663190-50EB-4DF0-A7DD-9F40672306DD}">
      <dgm:prSet phldrT="[Testo]" custT="1"/>
      <dgm:spPr/>
      <dgm:t>
        <a:bodyPr/>
        <a:lstStyle/>
        <a:p>
          <a:r>
            <a:rPr lang="sl-SI" sz="2400" b="1" noProof="0" dirty="0"/>
            <a:t>Uvajanje inovacij</a:t>
          </a:r>
        </a:p>
      </dgm:t>
    </dgm:pt>
    <dgm:pt modelId="{4D8CB377-1DD6-4FDC-872D-1743FB3B8A13}" type="parTrans" cxnId="{AE9E2FE0-E9ED-4EC6-9DA9-673F70C9DC0A}">
      <dgm:prSet/>
      <dgm:spPr/>
      <dgm:t>
        <a:bodyPr/>
        <a:lstStyle/>
        <a:p>
          <a:endParaRPr lang="it-IT"/>
        </a:p>
      </dgm:t>
    </dgm:pt>
    <dgm:pt modelId="{195508CC-F0F1-4BFD-83CD-A44A91770335}" type="sibTrans" cxnId="{AE9E2FE0-E9ED-4EC6-9DA9-673F70C9DC0A}">
      <dgm:prSet/>
      <dgm:spPr/>
      <dgm:t>
        <a:bodyPr/>
        <a:lstStyle/>
        <a:p>
          <a:endParaRPr lang="it-IT"/>
        </a:p>
      </dgm:t>
    </dgm:pt>
    <dgm:pt modelId="{214F2A54-A04F-4F6A-9FFA-BD40A32A4B31}">
      <dgm:prSet phldrT="[Testo]" custT="1"/>
      <dgm:spPr/>
      <dgm:t>
        <a:bodyPr/>
        <a:lstStyle/>
        <a:p>
          <a:r>
            <a:rPr lang="sl-SI" sz="2400" b="1" noProof="0" dirty="0"/>
            <a:t>Zmanjšanje tveganj </a:t>
          </a:r>
        </a:p>
      </dgm:t>
    </dgm:pt>
    <dgm:pt modelId="{56FA30EC-C70D-4A5C-8C95-DA1B8AE73D12}" type="parTrans" cxnId="{F3B66B45-CFBC-4E4E-8D58-39DFADE47E9D}">
      <dgm:prSet/>
      <dgm:spPr/>
      <dgm:t>
        <a:bodyPr/>
        <a:lstStyle/>
        <a:p>
          <a:endParaRPr lang="it-IT"/>
        </a:p>
      </dgm:t>
    </dgm:pt>
    <dgm:pt modelId="{D0DB5ED6-92DD-47C0-9D4A-2DC4B37E396D}" type="sibTrans" cxnId="{F3B66B45-CFBC-4E4E-8D58-39DFADE47E9D}">
      <dgm:prSet/>
      <dgm:spPr/>
      <dgm:t>
        <a:bodyPr/>
        <a:lstStyle/>
        <a:p>
          <a:endParaRPr lang="it-IT"/>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custLinFactNeighborX="2220" custLinFactNeighborY="6661"/>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F9CF28-115C-42E4-9E1A-F20212CB017B}" type="doc">
      <dgm:prSet loTypeId="urn:microsoft.com/office/officeart/2008/layout/IncreasingCircleProcess" loCatId="list" qsTypeId="urn:microsoft.com/office/officeart/2005/8/quickstyle/simple1" qsCatId="simple" csTypeId="urn:microsoft.com/office/officeart/2005/8/colors/accent1_2" csCatId="accent1" phldr="1"/>
      <dgm:spPr/>
      <dgm:t>
        <a:bodyPr/>
        <a:lstStyle/>
        <a:p>
          <a:endParaRPr lang="it-IT"/>
        </a:p>
      </dgm:t>
    </dgm:pt>
    <dgm:pt modelId="{273D676A-B48F-44DA-9CA7-CFE65B938255}">
      <dgm:prSet phldrT="[Testo]" custT="1"/>
      <dgm:spPr/>
      <dgm:t>
        <a:bodyPr/>
        <a:lstStyle/>
        <a:p>
          <a:r>
            <a:rPr lang="sl-SI" sz="1600" b="1" kern="1200" noProof="0" dirty="0">
              <a:solidFill>
                <a:srgbClr val="035854"/>
              </a:solidFill>
              <a:latin typeface="Arial"/>
              <a:ea typeface="+mn-ea"/>
              <a:cs typeface="+mn-cs"/>
            </a:rPr>
            <a:t>Certificirani delež bombaža</a:t>
          </a:r>
        </a:p>
      </dgm:t>
    </dgm:pt>
    <dgm:pt modelId="{C20A92C1-54AD-4B97-9ECF-91B7271CABA5}" type="parTrans" cxnId="{674164C9-9DB4-4D17-9D9F-7319A6E2B34D}">
      <dgm:prSet/>
      <dgm:spPr/>
      <dgm:t>
        <a:bodyPr/>
        <a:lstStyle/>
        <a:p>
          <a:endParaRPr lang="it-IT"/>
        </a:p>
      </dgm:t>
    </dgm:pt>
    <dgm:pt modelId="{94369040-309A-4AA0-A2AF-DD2B611C1A02}" type="sibTrans" cxnId="{674164C9-9DB4-4D17-9D9F-7319A6E2B34D}">
      <dgm:prSet/>
      <dgm:spPr/>
      <dgm:t>
        <a:bodyPr/>
        <a:lstStyle/>
        <a:p>
          <a:endParaRPr lang="it-IT"/>
        </a:p>
      </dgm:t>
    </dgm:pt>
    <dgm:pt modelId="{B743DCB8-FD12-489B-9657-63A763C2BEDB}">
      <dgm:prSet phldrT="[Testo]" custT="1"/>
      <dgm:spPr/>
      <dgm:t>
        <a:bodyPr/>
        <a:lstStyle/>
        <a:p>
          <a:r>
            <a:rPr lang="sl-SI" sz="1400" noProof="0" dirty="0"/>
            <a:t>Točke se dodelijo za </a:t>
          </a:r>
          <a:r>
            <a:rPr lang="sl-SI" sz="1400" b="1" noProof="0" dirty="0"/>
            <a:t>vsakih 10 % </a:t>
          </a:r>
          <a:r>
            <a:rPr lang="sl-SI" sz="1400" noProof="0" dirty="0"/>
            <a:t>preseganja minimalnega deleža IPM ali ekološkega bombaža.</a:t>
          </a:r>
        </a:p>
      </dgm:t>
    </dgm:pt>
    <dgm:pt modelId="{94F58DD8-2E71-4E6C-879E-3A92A74F8344}" type="parTrans" cxnId="{92101554-5FD5-434B-807F-09EC369C2126}">
      <dgm:prSet/>
      <dgm:spPr/>
      <dgm:t>
        <a:bodyPr/>
        <a:lstStyle/>
        <a:p>
          <a:endParaRPr lang="it-IT"/>
        </a:p>
      </dgm:t>
    </dgm:pt>
    <dgm:pt modelId="{F70B58AC-F687-4D21-9687-8C06BC168EA4}" type="sibTrans" cxnId="{92101554-5FD5-434B-807F-09EC369C2126}">
      <dgm:prSet/>
      <dgm:spPr/>
      <dgm:t>
        <a:bodyPr/>
        <a:lstStyle/>
        <a:p>
          <a:endParaRPr lang="it-IT"/>
        </a:p>
      </dgm:t>
    </dgm:pt>
    <dgm:pt modelId="{EE030E5C-FF81-423E-9B1C-191D82F56D5D}">
      <dgm:prSet phldrT="[Testo]" custT="1"/>
      <dgm:spPr/>
      <dgm:t>
        <a:bodyPr/>
        <a:lstStyle/>
        <a:p>
          <a:pPr marL="0" lvl="0" indent="0" algn="l" defTabSz="711200">
            <a:lnSpc>
              <a:spcPct val="90000"/>
            </a:lnSpc>
            <a:spcBef>
              <a:spcPct val="0"/>
            </a:spcBef>
            <a:spcAft>
              <a:spcPct val="35000"/>
            </a:spcAft>
            <a:buNone/>
          </a:pPr>
          <a:r>
            <a:rPr lang="sl-SI" sz="1600" b="1" kern="1200" noProof="0" dirty="0">
              <a:solidFill>
                <a:srgbClr val="035854"/>
              </a:solidFill>
              <a:latin typeface="Arial"/>
              <a:ea typeface="+mn-ea"/>
              <a:cs typeface="+mn-cs"/>
            </a:rPr>
            <a:t>Reciklirana sintetična vlakna</a:t>
          </a:r>
        </a:p>
      </dgm:t>
    </dgm:pt>
    <dgm:pt modelId="{717720BC-97DE-445E-8625-E255D31A9EF5}" type="parTrans" cxnId="{ABA121C0-5AA3-43AA-B994-657832F68AFC}">
      <dgm:prSet/>
      <dgm:spPr/>
      <dgm:t>
        <a:bodyPr/>
        <a:lstStyle/>
        <a:p>
          <a:endParaRPr lang="it-IT"/>
        </a:p>
      </dgm:t>
    </dgm:pt>
    <dgm:pt modelId="{608E1329-4886-47AF-B884-46D6C29CB26C}" type="sibTrans" cxnId="{ABA121C0-5AA3-43AA-B994-657832F68AFC}">
      <dgm:prSet/>
      <dgm:spPr/>
      <dgm:t>
        <a:bodyPr/>
        <a:lstStyle/>
        <a:p>
          <a:endParaRPr lang="it-IT"/>
        </a:p>
      </dgm:t>
    </dgm:pt>
    <dgm:pt modelId="{F5AEFAA3-BB78-4CA3-8733-1DDF1384CBE3}">
      <dgm:prSet phldrT="[Testo]" custT="1"/>
      <dgm:spPr/>
      <dgm:t>
        <a:bodyPr/>
        <a:lstStyle/>
        <a:p>
          <a:r>
            <a:rPr lang="sl-SI" sz="1400" noProof="0" dirty="0"/>
            <a:t>Točke se dodelijo za  </a:t>
          </a:r>
          <a:r>
            <a:rPr lang="sl-SI" sz="1400" b="1" noProof="0" dirty="0"/>
            <a:t>vsakih +10 % nad </a:t>
          </a:r>
          <a:r>
            <a:rPr lang="sl-SI" sz="1400" noProof="0" dirty="0"/>
            <a:t>minimalnim deležem</a:t>
          </a:r>
          <a:r>
            <a:rPr lang="sl-SI" sz="1400" b="1" noProof="0" dirty="0"/>
            <a:t> 20 % </a:t>
          </a:r>
          <a:r>
            <a:rPr lang="sl-SI" sz="1400" noProof="0" dirty="0"/>
            <a:t>recikliranega poliestra/najlona. </a:t>
          </a:r>
        </a:p>
      </dgm:t>
    </dgm:pt>
    <dgm:pt modelId="{D4668CC0-BC0A-4B68-8F81-9D9DC1EA5A68}" type="parTrans" cxnId="{812D84F4-F5F2-4673-923F-E6CF082A8D4D}">
      <dgm:prSet/>
      <dgm:spPr/>
      <dgm:t>
        <a:bodyPr/>
        <a:lstStyle/>
        <a:p>
          <a:endParaRPr lang="it-IT"/>
        </a:p>
      </dgm:t>
    </dgm:pt>
    <dgm:pt modelId="{D852B23E-05F6-4FA9-AC1B-F1F50B4F9DD8}" type="sibTrans" cxnId="{812D84F4-F5F2-4673-923F-E6CF082A8D4D}">
      <dgm:prSet/>
      <dgm:spPr/>
      <dgm:t>
        <a:bodyPr/>
        <a:lstStyle/>
        <a:p>
          <a:endParaRPr lang="it-IT"/>
        </a:p>
      </dgm:t>
    </dgm:pt>
    <dgm:pt modelId="{C049DAA0-8BD6-41D4-995C-F8271F9DA4A2}">
      <dgm:prSet phldrT="[Testo]" custT="1"/>
      <dgm:spPr/>
      <dgm:t>
        <a:bodyPr/>
        <a:lstStyle/>
        <a:p>
          <a:pPr marL="0" lvl="0" indent="0" algn="l" defTabSz="711200">
            <a:lnSpc>
              <a:spcPct val="90000"/>
            </a:lnSpc>
            <a:spcBef>
              <a:spcPct val="0"/>
            </a:spcBef>
            <a:spcAft>
              <a:spcPct val="35000"/>
            </a:spcAft>
            <a:buNone/>
          </a:pPr>
          <a:r>
            <a:rPr lang="sl-SI" sz="1600" b="1" kern="1200" noProof="0" dirty="0">
              <a:solidFill>
                <a:srgbClr val="035854"/>
              </a:solidFill>
              <a:latin typeface="Arial"/>
              <a:ea typeface="+mn-ea"/>
              <a:cs typeface="+mn-cs"/>
            </a:rPr>
            <a:t>Omejitev uporabe kemikalij</a:t>
          </a:r>
        </a:p>
        <a:p>
          <a:pPr marL="0" lvl="0" indent="0" algn="l" defTabSz="711200">
            <a:lnSpc>
              <a:spcPct val="90000"/>
            </a:lnSpc>
            <a:spcBef>
              <a:spcPct val="0"/>
            </a:spcBef>
            <a:spcAft>
              <a:spcPct val="35000"/>
            </a:spcAft>
            <a:buNone/>
          </a:pPr>
          <a:endParaRPr lang="sl-SI" sz="1600" b="1" kern="1200" noProof="0" dirty="0">
            <a:solidFill>
              <a:srgbClr val="035854"/>
            </a:solidFill>
            <a:latin typeface="Arial"/>
            <a:ea typeface="+mn-ea"/>
            <a:cs typeface="+mn-cs"/>
          </a:endParaRPr>
        </a:p>
      </dgm:t>
    </dgm:pt>
    <dgm:pt modelId="{0C94F7E6-8DBF-4284-8093-9E8B7A5A9312}" type="parTrans" cxnId="{0DF34CD2-202A-41ED-8398-82BD689B09BB}">
      <dgm:prSet/>
      <dgm:spPr/>
      <dgm:t>
        <a:bodyPr/>
        <a:lstStyle/>
        <a:p>
          <a:endParaRPr lang="it-IT"/>
        </a:p>
      </dgm:t>
    </dgm:pt>
    <dgm:pt modelId="{FAA00BE5-8FAB-444D-A888-9EB8ADCAF68A}" type="sibTrans" cxnId="{0DF34CD2-202A-41ED-8398-82BD689B09BB}">
      <dgm:prSet/>
      <dgm:spPr/>
      <dgm:t>
        <a:bodyPr/>
        <a:lstStyle/>
        <a:p>
          <a:endParaRPr lang="it-IT"/>
        </a:p>
      </dgm:t>
    </dgm:pt>
    <dgm:pt modelId="{AF702DEC-AEF8-40F8-BFD9-6E156ADE0052}">
      <dgm:prSet phldrT="[Testo]" custT="1"/>
      <dgm:spPr/>
      <dgm:t>
        <a:bodyPr/>
        <a:lstStyle/>
        <a:p>
          <a:r>
            <a:rPr lang="sl-SI" sz="1400" noProof="0" dirty="0"/>
            <a:t>Točke se dodelijo za  </a:t>
          </a:r>
          <a:r>
            <a:rPr lang="sl-SI" sz="1400" b="1" noProof="0" dirty="0"/>
            <a:t>omejevanje nevarnih snovi </a:t>
          </a:r>
          <a:r>
            <a:rPr lang="sl-SI" sz="1400" noProof="0" dirty="0"/>
            <a:t>pri barvanju, tiskanju in dodelavi.</a:t>
          </a:r>
        </a:p>
      </dgm:t>
    </dgm:pt>
    <dgm:pt modelId="{D9ADC6F5-0628-448C-A489-C5E9A0C9AE72}" type="parTrans" cxnId="{D114BD4E-725F-47A3-9903-8AD5D4183F50}">
      <dgm:prSet/>
      <dgm:spPr/>
      <dgm:t>
        <a:bodyPr/>
        <a:lstStyle/>
        <a:p>
          <a:endParaRPr lang="it-IT"/>
        </a:p>
      </dgm:t>
    </dgm:pt>
    <dgm:pt modelId="{0501761B-9173-4AAA-B108-FCCBF3F757EC}" type="sibTrans" cxnId="{D114BD4E-725F-47A3-9903-8AD5D4183F50}">
      <dgm:prSet/>
      <dgm:spPr/>
      <dgm:t>
        <a:bodyPr/>
        <a:lstStyle/>
        <a:p>
          <a:endParaRPr lang="it-IT"/>
        </a:p>
      </dgm:t>
    </dgm:pt>
    <dgm:pt modelId="{BB403400-10E7-4D21-9039-29296FD8A789}">
      <dgm:prSet phldrT="[Testo]" custT="1"/>
      <dgm:spPr/>
      <dgm:t>
        <a:bodyPr/>
        <a:lstStyle/>
        <a:p>
          <a:r>
            <a:rPr lang="sl-SI" sz="1400" b="0" noProof="0" dirty="0"/>
            <a:t>Oblačila morajo omogočati odstranjevanje ali prekrivanje l</a:t>
          </a:r>
          <a:r>
            <a:rPr lang="sl-SI" sz="1400" b="1" noProof="0" dirty="0"/>
            <a:t>ogotipov/identifikacijskih oznak </a:t>
          </a:r>
          <a:r>
            <a:rPr lang="sl-SI" sz="1400" noProof="0" dirty="0"/>
            <a:t>brez poškodb.</a:t>
          </a:r>
        </a:p>
      </dgm:t>
    </dgm:pt>
    <dgm:pt modelId="{A15C78EF-D2A8-4751-BAC8-F56487809C15}" type="parTrans" cxnId="{2C715EB0-AF29-4E71-8ECC-6EDCFB034F1B}">
      <dgm:prSet/>
      <dgm:spPr/>
      <dgm:t>
        <a:bodyPr/>
        <a:lstStyle/>
        <a:p>
          <a:endParaRPr lang="it-IT"/>
        </a:p>
      </dgm:t>
    </dgm:pt>
    <dgm:pt modelId="{DF53F9B7-9D2C-459A-963D-66C9C9F8D8D0}" type="sibTrans" cxnId="{2C715EB0-AF29-4E71-8ECC-6EDCFB034F1B}">
      <dgm:prSet/>
      <dgm:spPr/>
      <dgm:t>
        <a:bodyPr/>
        <a:lstStyle/>
        <a:p>
          <a:endParaRPr lang="it-IT"/>
        </a:p>
      </dgm:t>
    </dgm:pt>
    <dgm:pt modelId="{4EEAEC4B-DB5B-44E6-A236-B02621CB7776}">
      <dgm:prSet phldrT="[Testo]" custT="1"/>
      <dgm:spPr/>
      <dgm:t>
        <a:bodyPr/>
        <a:lstStyle/>
        <a:p>
          <a:pPr marL="0" lvl="0" indent="0" algn="l" defTabSz="711200">
            <a:lnSpc>
              <a:spcPct val="90000"/>
            </a:lnSpc>
            <a:spcBef>
              <a:spcPct val="0"/>
            </a:spcBef>
            <a:spcAft>
              <a:spcPct val="35000"/>
            </a:spcAft>
            <a:buNone/>
          </a:pPr>
          <a:r>
            <a:rPr lang="sl-SI" sz="1600" b="1" kern="1200" noProof="0" dirty="0">
              <a:solidFill>
                <a:srgbClr val="035854"/>
              </a:solidFill>
              <a:latin typeface="Arial"/>
              <a:ea typeface="+mn-ea"/>
              <a:cs typeface="+mn-cs"/>
            </a:rPr>
            <a:t>Oblikovano za ponovno uporabo in recikliranje</a:t>
          </a:r>
        </a:p>
      </dgm:t>
    </dgm:pt>
    <dgm:pt modelId="{CB13046F-F70D-4361-9903-709B900A2D4C}" type="parTrans" cxnId="{FDBBE1E6-8C10-4E4B-BEFF-C7DEFB83D9D2}">
      <dgm:prSet/>
      <dgm:spPr/>
      <dgm:t>
        <a:bodyPr/>
        <a:lstStyle/>
        <a:p>
          <a:endParaRPr lang="it-IT"/>
        </a:p>
      </dgm:t>
    </dgm:pt>
    <dgm:pt modelId="{A499183F-17FA-4110-AE7F-4575DB5E2F56}" type="sibTrans" cxnId="{FDBBE1E6-8C10-4E4B-BEFF-C7DEFB83D9D2}">
      <dgm:prSet/>
      <dgm:spPr/>
      <dgm:t>
        <a:bodyPr/>
        <a:lstStyle/>
        <a:p>
          <a:endParaRPr lang="it-IT"/>
        </a:p>
      </dgm:t>
    </dgm:pt>
    <dgm:pt modelId="{846EFABB-51F6-49F5-8438-CE920B54073E}" type="pres">
      <dgm:prSet presAssocID="{91F9CF28-115C-42E4-9E1A-F20212CB017B}" presName="Name0" presStyleCnt="0">
        <dgm:presLayoutVars>
          <dgm:chMax val="7"/>
          <dgm:chPref val="7"/>
          <dgm:dir/>
          <dgm:animOne val="branch"/>
          <dgm:animLvl val="lvl"/>
        </dgm:presLayoutVars>
      </dgm:prSet>
      <dgm:spPr/>
    </dgm:pt>
    <dgm:pt modelId="{73ACC46D-1C12-4B87-A10B-2EA57837829C}" type="pres">
      <dgm:prSet presAssocID="{273D676A-B48F-44DA-9CA7-CFE65B938255}" presName="composite" presStyleCnt="0"/>
      <dgm:spPr/>
    </dgm:pt>
    <dgm:pt modelId="{D3D894C7-1C77-4825-9C32-4041C21C1D4F}" type="pres">
      <dgm:prSet presAssocID="{273D676A-B48F-44DA-9CA7-CFE65B938255}" presName="BackAccent" presStyleLbl="bgShp" presStyleIdx="0" presStyleCnt="4"/>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2E3170D-AC24-4ED4-916D-755E22EC38AF}" type="pres">
      <dgm:prSet presAssocID="{273D676A-B48F-44DA-9CA7-CFE65B938255}" presName="Accent" presStyleLbl="alignNode1" presStyleIdx="0" presStyleCnt="4"/>
      <dgm:spPr/>
    </dgm:pt>
    <dgm:pt modelId="{442A1D9F-86F9-40FE-9528-5947857397FC}" type="pres">
      <dgm:prSet presAssocID="{273D676A-B48F-44DA-9CA7-CFE65B938255}" presName="Child" presStyleLbl="revTx" presStyleIdx="0" presStyleCnt="8" custScaleY="80540">
        <dgm:presLayoutVars>
          <dgm:chMax val="0"/>
          <dgm:chPref val="0"/>
          <dgm:bulletEnabled val="1"/>
        </dgm:presLayoutVars>
      </dgm:prSet>
      <dgm:spPr/>
    </dgm:pt>
    <dgm:pt modelId="{2A1778A6-FDEE-4A40-B09C-CA0693C28837}" type="pres">
      <dgm:prSet presAssocID="{273D676A-B48F-44DA-9CA7-CFE65B938255}" presName="Parent" presStyleLbl="revTx" presStyleIdx="1" presStyleCnt="8">
        <dgm:presLayoutVars>
          <dgm:chMax val="1"/>
          <dgm:chPref val="1"/>
          <dgm:bulletEnabled val="1"/>
        </dgm:presLayoutVars>
      </dgm:prSet>
      <dgm:spPr/>
    </dgm:pt>
    <dgm:pt modelId="{ECCB56C0-299C-4097-92BC-7833733BB530}" type="pres">
      <dgm:prSet presAssocID="{94369040-309A-4AA0-A2AF-DD2B611C1A02}" presName="sibTrans" presStyleCnt="0"/>
      <dgm:spPr/>
    </dgm:pt>
    <dgm:pt modelId="{2919BAC1-7A91-4BB7-ACAB-131A54F9A596}" type="pres">
      <dgm:prSet presAssocID="{EE030E5C-FF81-423E-9B1C-191D82F56D5D}" presName="composite" presStyleCnt="0"/>
      <dgm:spPr/>
    </dgm:pt>
    <dgm:pt modelId="{378317F1-552D-4E44-BDF1-CF97C6BC543E}" type="pres">
      <dgm:prSet presAssocID="{EE030E5C-FF81-423E-9B1C-191D82F56D5D}" presName="BackAccent" presStyleLbl="bgShp" presStyleIdx="1" presStyleCnt="4" custLinFactNeighborX="2508"/>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D4AA0B8-C0A4-4053-BB22-A38A15345559}" type="pres">
      <dgm:prSet presAssocID="{EE030E5C-FF81-423E-9B1C-191D82F56D5D}" presName="Accent" presStyleLbl="alignNode1" presStyleIdx="1" presStyleCnt="4" custLinFactY="100000" custLinFactNeighborX="-40755" custLinFactNeighborY="164425"/>
      <dgm:spPr>
        <a:solidFill>
          <a:schemeClr val="bg1"/>
        </a:solidFill>
        <a:ln>
          <a:solidFill>
            <a:schemeClr val="bg1"/>
          </a:solidFill>
        </a:ln>
      </dgm:spPr>
    </dgm:pt>
    <dgm:pt modelId="{CDF8B9AE-FE87-499A-B9BC-09037BF9A3CD}" type="pres">
      <dgm:prSet presAssocID="{EE030E5C-FF81-423E-9B1C-191D82F56D5D}" presName="Child" presStyleLbl="revTx" presStyleIdx="2" presStyleCnt="8" custScaleY="83020">
        <dgm:presLayoutVars>
          <dgm:chMax val="0"/>
          <dgm:chPref val="0"/>
          <dgm:bulletEnabled val="1"/>
        </dgm:presLayoutVars>
      </dgm:prSet>
      <dgm:spPr/>
    </dgm:pt>
    <dgm:pt modelId="{67F57FAA-77E3-4CE4-8EE6-2E15F640005F}" type="pres">
      <dgm:prSet presAssocID="{EE030E5C-FF81-423E-9B1C-191D82F56D5D}" presName="Parent" presStyleLbl="revTx" presStyleIdx="3" presStyleCnt="8">
        <dgm:presLayoutVars>
          <dgm:chMax val="1"/>
          <dgm:chPref val="1"/>
          <dgm:bulletEnabled val="1"/>
        </dgm:presLayoutVars>
      </dgm:prSet>
      <dgm:spPr/>
    </dgm:pt>
    <dgm:pt modelId="{8FC5AD22-3FA8-47C7-B6FD-1ECEBF50671C}" type="pres">
      <dgm:prSet presAssocID="{608E1329-4886-47AF-B884-46D6C29CB26C}" presName="sibTrans" presStyleCnt="0"/>
      <dgm:spPr/>
    </dgm:pt>
    <dgm:pt modelId="{5D305B35-5E4A-44BB-A141-F56B08018AF8}" type="pres">
      <dgm:prSet presAssocID="{C049DAA0-8BD6-41D4-995C-F8271F9DA4A2}" presName="composite" presStyleCnt="0"/>
      <dgm:spPr/>
    </dgm:pt>
    <dgm:pt modelId="{E0433E04-ECCC-456A-8944-6867C46888D6}" type="pres">
      <dgm:prSet presAssocID="{C049DAA0-8BD6-41D4-995C-F8271F9DA4A2}" presName="BackAccent" presStyleLbl="bgShp" presStyleIdx="2" presStyleCnt="4"/>
      <dgm:spPr/>
    </dgm:pt>
    <dgm:pt modelId="{603EDF0A-3E4B-4801-8211-DE92DD18D41F}" type="pres">
      <dgm:prSet presAssocID="{C049DAA0-8BD6-41D4-995C-F8271F9DA4A2}" presName="Accent" presStyleLbl="alignNode1" presStyleIdx="2" presStyleCnt="4"/>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4FBB62C4-4B06-4E5C-98C6-96A8D7F7AB14}" type="pres">
      <dgm:prSet presAssocID="{C049DAA0-8BD6-41D4-995C-F8271F9DA4A2}" presName="Child" presStyleLbl="revTx" presStyleIdx="4" presStyleCnt="8" custScaleY="87905">
        <dgm:presLayoutVars>
          <dgm:chMax val="0"/>
          <dgm:chPref val="0"/>
          <dgm:bulletEnabled val="1"/>
        </dgm:presLayoutVars>
      </dgm:prSet>
      <dgm:spPr/>
    </dgm:pt>
    <dgm:pt modelId="{56D3B594-D35A-4B01-863A-3F5AE82F1C83}" type="pres">
      <dgm:prSet presAssocID="{C049DAA0-8BD6-41D4-995C-F8271F9DA4A2}" presName="Parent" presStyleLbl="revTx" presStyleIdx="5" presStyleCnt="8" custAng="0" custScaleY="149602">
        <dgm:presLayoutVars>
          <dgm:chMax val="1"/>
          <dgm:chPref val="1"/>
          <dgm:bulletEnabled val="1"/>
        </dgm:presLayoutVars>
      </dgm:prSet>
      <dgm:spPr/>
    </dgm:pt>
    <dgm:pt modelId="{B4B66C75-40B9-4FCA-8E97-093C1E6FC482}" type="pres">
      <dgm:prSet presAssocID="{FAA00BE5-8FAB-444D-A888-9EB8ADCAF68A}" presName="sibTrans" presStyleCnt="0"/>
      <dgm:spPr/>
    </dgm:pt>
    <dgm:pt modelId="{8F5338E0-7FD0-475B-B6E0-EB822E0DD07D}" type="pres">
      <dgm:prSet presAssocID="{4EEAEC4B-DB5B-44E6-A236-B02621CB7776}" presName="composite" presStyleCnt="0"/>
      <dgm:spPr/>
    </dgm:pt>
    <dgm:pt modelId="{979169D8-5239-4679-835D-7B3197137A0F}" type="pres">
      <dgm:prSet presAssocID="{4EEAEC4B-DB5B-44E6-A236-B02621CB7776}" presName="BackAccent" presStyleLbl="bgShp" presStyleIdx="3" presStyleCnt="4"/>
      <dgm:spPr/>
    </dgm:pt>
    <dgm:pt modelId="{5F277E42-E1C7-4D24-8F9C-6A9F2EE0B507}" type="pres">
      <dgm:prSet presAssocID="{4EEAEC4B-DB5B-44E6-A236-B02621CB7776}" presName="Accent" presStyleLbl="alignNode1" presStyleIdx="3" presStyleCnt="4"/>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1931474A-CDC5-4F11-A73E-15D4D8875943}" type="pres">
      <dgm:prSet presAssocID="{4EEAEC4B-DB5B-44E6-A236-B02621CB7776}" presName="Child" presStyleLbl="revTx" presStyleIdx="6" presStyleCnt="8" custScaleY="83174">
        <dgm:presLayoutVars>
          <dgm:chMax val="0"/>
          <dgm:chPref val="0"/>
          <dgm:bulletEnabled val="1"/>
        </dgm:presLayoutVars>
      </dgm:prSet>
      <dgm:spPr/>
    </dgm:pt>
    <dgm:pt modelId="{30E41426-324D-47C3-A0F4-A367EB7FC617}" type="pres">
      <dgm:prSet presAssocID="{4EEAEC4B-DB5B-44E6-A236-B02621CB7776}" presName="Parent" presStyleLbl="revTx" presStyleIdx="7" presStyleCnt="8" custLinFactNeighborX="-2151" custLinFactNeighborY="7263">
        <dgm:presLayoutVars>
          <dgm:chMax val="1"/>
          <dgm:chPref val="1"/>
          <dgm:bulletEnabled val="1"/>
        </dgm:presLayoutVars>
      </dgm:prSet>
      <dgm:spPr/>
    </dgm:pt>
  </dgm:ptLst>
  <dgm:cxnLst>
    <dgm:cxn modelId="{B2CDD303-F994-4F6B-9BA7-80A1677089E3}" type="presOf" srcId="{B743DCB8-FD12-489B-9657-63A763C2BEDB}" destId="{442A1D9F-86F9-40FE-9528-5947857397FC}" srcOrd="0" destOrd="0" presId="urn:microsoft.com/office/officeart/2008/layout/IncreasingCircleProcess"/>
    <dgm:cxn modelId="{76902A06-49BE-485E-8382-97D1A9E4FAE8}" type="presOf" srcId="{BB403400-10E7-4D21-9039-29296FD8A789}" destId="{1931474A-CDC5-4F11-A73E-15D4D8875943}" srcOrd="0" destOrd="0" presId="urn:microsoft.com/office/officeart/2008/layout/IncreasingCircleProcess"/>
    <dgm:cxn modelId="{E695D164-841B-4A25-A9F3-46E75A81D2AC}" type="presOf" srcId="{F5AEFAA3-BB78-4CA3-8733-1DDF1384CBE3}" destId="{CDF8B9AE-FE87-499A-B9BC-09037BF9A3CD}" srcOrd="0" destOrd="0" presId="urn:microsoft.com/office/officeart/2008/layout/IncreasingCircleProcess"/>
    <dgm:cxn modelId="{F842236E-0A7C-4FBC-9956-1B9724DABA9D}" type="presOf" srcId="{EE030E5C-FF81-423E-9B1C-191D82F56D5D}" destId="{67F57FAA-77E3-4CE4-8EE6-2E15F640005F}" srcOrd="0" destOrd="0" presId="urn:microsoft.com/office/officeart/2008/layout/IncreasingCircleProcess"/>
    <dgm:cxn modelId="{D114BD4E-725F-47A3-9903-8AD5D4183F50}" srcId="{C049DAA0-8BD6-41D4-995C-F8271F9DA4A2}" destId="{AF702DEC-AEF8-40F8-BFD9-6E156ADE0052}" srcOrd="0" destOrd="0" parTransId="{D9ADC6F5-0628-448C-A489-C5E9A0C9AE72}" sibTransId="{0501761B-9173-4AAA-B108-FCCBF3F757EC}"/>
    <dgm:cxn modelId="{9C45C471-D343-455F-8FF0-AEDE8FEBC40E}" type="presOf" srcId="{273D676A-B48F-44DA-9CA7-CFE65B938255}" destId="{2A1778A6-FDEE-4A40-B09C-CA0693C28837}" srcOrd="0" destOrd="0" presId="urn:microsoft.com/office/officeart/2008/layout/IncreasingCircleProcess"/>
    <dgm:cxn modelId="{92101554-5FD5-434B-807F-09EC369C2126}" srcId="{273D676A-B48F-44DA-9CA7-CFE65B938255}" destId="{B743DCB8-FD12-489B-9657-63A763C2BEDB}" srcOrd="0" destOrd="0" parTransId="{94F58DD8-2E71-4E6C-879E-3A92A74F8344}" sibTransId="{F70B58AC-F687-4D21-9687-8C06BC168EA4}"/>
    <dgm:cxn modelId="{DE37097F-48B3-4339-AA5C-84B3C7897980}" type="presOf" srcId="{91F9CF28-115C-42E4-9E1A-F20212CB017B}" destId="{846EFABB-51F6-49F5-8438-CE920B54073E}" srcOrd="0" destOrd="0" presId="urn:microsoft.com/office/officeart/2008/layout/IncreasingCircleProcess"/>
    <dgm:cxn modelId="{92211885-622B-48ED-92B7-054794AB41CC}" type="presOf" srcId="{AF702DEC-AEF8-40F8-BFD9-6E156ADE0052}" destId="{4FBB62C4-4B06-4E5C-98C6-96A8D7F7AB14}" srcOrd="0" destOrd="0" presId="urn:microsoft.com/office/officeart/2008/layout/IncreasingCircleProcess"/>
    <dgm:cxn modelId="{2C715EB0-AF29-4E71-8ECC-6EDCFB034F1B}" srcId="{4EEAEC4B-DB5B-44E6-A236-B02621CB7776}" destId="{BB403400-10E7-4D21-9039-29296FD8A789}" srcOrd="0" destOrd="0" parTransId="{A15C78EF-D2A8-4751-BAC8-F56487809C15}" sibTransId="{DF53F9B7-9D2C-459A-963D-66C9C9F8D8D0}"/>
    <dgm:cxn modelId="{ABA121C0-5AA3-43AA-B994-657832F68AFC}" srcId="{91F9CF28-115C-42E4-9E1A-F20212CB017B}" destId="{EE030E5C-FF81-423E-9B1C-191D82F56D5D}" srcOrd="1" destOrd="0" parTransId="{717720BC-97DE-445E-8625-E255D31A9EF5}" sibTransId="{608E1329-4886-47AF-B884-46D6C29CB26C}"/>
    <dgm:cxn modelId="{674164C9-9DB4-4D17-9D9F-7319A6E2B34D}" srcId="{91F9CF28-115C-42E4-9E1A-F20212CB017B}" destId="{273D676A-B48F-44DA-9CA7-CFE65B938255}" srcOrd="0" destOrd="0" parTransId="{C20A92C1-54AD-4B97-9ECF-91B7271CABA5}" sibTransId="{94369040-309A-4AA0-A2AF-DD2B611C1A02}"/>
    <dgm:cxn modelId="{2F3755CC-B105-469D-85A1-9ABFD5538C1B}" type="presOf" srcId="{4EEAEC4B-DB5B-44E6-A236-B02621CB7776}" destId="{30E41426-324D-47C3-A0F4-A367EB7FC617}" srcOrd="0" destOrd="0" presId="urn:microsoft.com/office/officeart/2008/layout/IncreasingCircleProcess"/>
    <dgm:cxn modelId="{0DF34CD2-202A-41ED-8398-82BD689B09BB}" srcId="{91F9CF28-115C-42E4-9E1A-F20212CB017B}" destId="{C049DAA0-8BD6-41D4-995C-F8271F9DA4A2}" srcOrd="2" destOrd="0" parTransId="{0C94F7E6-8DBF-4284-8093-9E8B7A5A9312}" sibTransId="{FAA00BE5-8FAB-444D-A888-9EB8ADCAF68A}"/>
    <dgm:cxn modelId="{33E586DB-1765-4694-B5E1-57DCBF6FFF94}" type="presOf" srcId="{C049DAA0-8BD6-41D4-995C-F8271F9DA4A2}" destId="{56D3B594-D35A-4B01-863A-3F5AE82F1C83}" srcOrd="0" destOrd="0" presId="urn:microsoft.com/office/officeart/2008/layout/IncreasingCircleProcess"/>
    <dgm:cxn modelId="{FDBBE1E6-8C10-4E4B-BEFF-C7DEFB83D9D2}" srcId="{91F9CF28-115C-42E4-9E1A-F20212CB017B}" destId="{4EEAEC4B-DB5B-44E6-A236-B02621CB7776}" srcOrd="3" destOrd="0" parTransId="{CB13046F-F70D-4361-9903-709B900A2D4C}" sibTransId="{A499183F-17FA-4110-AE7F-4575DB5E2F56}"/>
    <dgm:cxn modelId="{812D84F4-F5F2-4673-923F-E6CF082A8D4D}" srcId="{EE030E5C-FF81-423E-9B1C-191D82F56D5D}" destId="{F5AEFAA3-BB78-4CA3-8733-1DDF1384CBE3}" srcOrd="0" destOrd="0" parTransId="{D4668CC0-BC0A-4B68-8F81-9D9DC1EA5A68}" sibTransId="{D852B23E-05F6-4FA9-AC1B-F1F50B4F9DD8}"/>
    <dgm:cxn modelId="{6712427A-93F3-446B-9418-7FD3DA010963}" type="presParOf" srcId="{846EFABB-51F6-49F5-8438-CE920B54073E}" destId="{73ACC46D-1C12-4B87-A10B-2EA57837829C}" srcOrd="0" destOrd="0" presId="urn:microsoft.com/office/officeart/2008/layout/IncreasingCircleProcess"/>
    <dgm:cxn modelId="{23460A43-848D-458D-BB7D-97B70842ABC1}" type="presParOf" srcId="{73ACC46D-1C12-4B87-A10B-2EA57837829C}" destId="{D3D894C7-1C77-4825-9C32-4041C21C1D4F}" srcOrd="0" destOrd="0" presId="urn:microsoft.com/office/officeart/2008/layout/IncreasingCircleProcess"/>
    <dgm:cxn modelId="{3BE4CCB4-821B-4B9F-9E05-12327833C921}" type="presParOf" srcId="{73ACC46D-1C12-4B87-A10B-2EA57837829C}" destId="{02E3170D-AC24-4ED4-916D-755E22EC38AF}" srcOrd="1" destOrd="0" presId="urn:microsoft.com/office/officeart/2008/layout/IncreasingCircleProcess"/>
    <dgm:cxn modelId="{7EA4C680-D00C-4285-B8DF-C68D0B95A8EB}" type="presParOf" srcId="{73ACC46D-1C12-4B87-A10B-2EA57837829C}" destId="{442A1D9F-86F9-40FE-9528-5947857397FC}" srcOrd="2" destOrd="0" presId="urn:microsoft.com/office/officeart/2008/layout/IncreasingCircleProcess"/>
    <dgm:cxn modelId="{70AF2064-71E5-4748-A314-52A85B3A3379}" type="presParOf" srcId="{73ACC46D-1C12-4B87-A10B-2EA57837829C}" destId="{2A1778A6-FDEE-4A40-B09C-CA0693C28837}" srcOrd="3" destOrd="0" presId="urn:microsoft.com/office/officeart/2008/layout/IncreasingCircleProcess"/>
    <dgm:cxn modelId="{BFF25BC4-315A-4468-B555-4370D72A7AD1}" type="presParOf" srcId="{846EFABB-51F6-49F5-8438-CE920B54073E}" destId="{ECCB56C0-299C-4097-92BC-7833733BB530}" srcOrd="1" destOrd="0" presId="urn:microsoft.com/office/officeart/2008/layout/IncreasingCircleProcess"/>
    <dgm:cxn modelId="{5BD9E46E-3E5D-4A7F-A0F9-7AAC89B4BC9E}" type="presParOf" srcId="{846EFABB-51F6-49F5-8438-CE920B54073E}" destId="{2919BAC1-7A91-4BB7-ACAB-131A54F9A596}" srcOrd="2" destOrd="0" presId="urn:microsoft.com/office/officeart/2008/layout/IncreasingCircleProcess"/>
    <dgm:cxn modelId="{DDFC173A-BFFF-4A63-9966-2CB9175D25A8}" type="presParOf" srcId="{2919BAC1-7A91-4BB7-ACAB-131A54F9A596}" destId="{378317F1-552D-4E44-BDF1-CF97C6BC543E}" srcOrd="0" destOrd="0" presId="urn:microsoft.com/office/officeart/2008/layout/IncreasingCircleProcess"/>
    <dgm:cxn modelId="{94E6C709-54EE-4B05-8305-F2D9A6C7CC10}" type="presParOf" srcId="{2919BAC1-7A91-4BB7-ACAB-131A54F9A596}" destId="{AD4AA0B8-C0A4-4053-BB22-A38A15345559}" srcOrd="1" destOrd="0" presId="urn:microsoft.com/office/officeart/2008/layout/IncreasingCircleProcess"/>
    <dgm:cxn modelId="{CEFE2698-A743-4851-94A3-7298C44DD15C}" type="presParOf" srcId="{2919BAC1-7A91-4BB7-ACAB-131A54F9A596}" destId="{CDF8B9AE-FE87-499A-B9BC-09037BF9A3CD}" srcOrd="2" destOrd="0" presId="urn:microsoft.com/office/officeart/2008/layout/IncreasingCircleProcess"/>
    <dgm:cxn modelId="{8E770FBA-9A9F-464F-9565-6E117D142369}" type="presParOf" srcId="{2919BAC1-7A91-4BB7-ACAB-131A54F9A596}" destId="{67F57FAA-77E3-4CE4-8EE6-2E15F640005F}" srcOrd="3" destOrd="0" presId="urn:microsoft.com/office/officeart/2008/layout/IncreasingCircleProcess"/>
    <dgm:cxn modelId="{FC04A268-035A-418B-939D-F32E88D875D5}" type="presParOf" srcId="{846EFABB-51F6-49F5-8438-CE920B54073E}" destId="{8FC5AD22-3FA8-47C7-B6FD-1ECEBF50671C}" srcOrd="3" destOrd="0" presId="urn:microsoft.com/office/officeart/2008/layout/IncreasingCircleProcess"/>
    <dgm:cxn modelId="{465EF2C8-321A-44F8-A44A-EC9D669E854F}" type="presParOf" srcId="{846EFABB-51F6-49F5-8438-CE920B54073E}" destId="{5D305B35-5E4A-44BB-A141-F56B08018AF8}" srcOrd="4" destOrd="0" presId="urn:microsoft.com/office/officeart/2008/layout/IncreasingCircleProcess"/>
    <dgm:cxn modelId="{BBCA8305-9B77-42F2-B20F-F6C955688D11}" type="presParOf" srcId="{5D305B35-5E4A-44BB-A141-F56B08018AF8}" destId="{E0433E04-ECCC-456A-8944-6867C46888D6}" srcOrd="0" destOrd="0" presId="urn:microsoft.com/office/officeart/2008/layout/IncreasingCircleProcess"/>
    <dgm:cxn modelId="{60FA1E23-8935-4539-98ED-A75BC47A7344}" type="presParOf" srcId="{5D305B35-5E4A-44BB-A141-F56B08018AF8}" destId="{603EDF0A-3E4B-4801-8211-DE92DD18D41F}" srcOrd="1" destOrd="0" presId="urn:microsoft.com/office/officeart/2008/layout/IncreasingCircleProcess"/>
    <dgm:cxn modelId="{30A6B856-A4CB-4BC9-8ED2-338A90382D3B}" type="presParOf" srcId="{5D305B35-5E4A-44BB-A141-F56B08018AF8}" destId="{4FBB62C4-4B06-4E5C-98C6-96A8D7F7AB14}" srcOrd="2" destOrd="0" presId="urn:microsoft.com/office/officeart/2008/layout/IncreasingCircleProcess"/>
    <dgm:cxn modelId="{88402F86-8182-4258-AC2C-307C8A338E06}" type="presParOf" srcId="{5D305B35-5E4A-44BB-A141-F56B08018AF8}" destId="{56D3B594-D35A-4B01-863A-3F5AE82F1C83}" srcOrd="3" destOrd="0" presId="urn:microsoft.com/office/officeart/2008/layout/IncreasingCircleProcess"/>
    <dgm:cxn modelId="{1A8D9AD1-748A-4718-8409-0A76179F6B20}" type="presParOf" srcId="{846EFABB-51F6-49F5-8438-CE920B54073E}" destId="{B4B66C75-40B9-4FCA-8E97-093C1E6FC482}" srcOrd="5" destOrd="0" presId="urn:microsoft.com/office/officeart/2008/layout/IncreasingCircleProcess"/>
    <dgm:cxn modelId="{11CA9F29-7F09-4FE3-9165-D7D3F02ED76E}" type="presParOf" srcId="{846EFABB-51F6-49F5-8438-CE920B54073E}" destId="{8F5338E0-7FD0-475B-B6E0-EB822E0DD07D}" srcOrd="6" destOrd="0" presId="urn:microsoft.com/office/officeart/2008/layout/IncreasingCircleProcess"/>
    <dgm:cxn modelId="{799CBDAD-4EF5-45DE-867B-2210B809ADF1}" type="presParOf" srcId="{8F5338E0-7FD0-475B-B6E0-EB822E0DD07D}" destId="{979169D8-5239-4679-835D-7B3197137A0F}" srcOrd="0" destOrd="0" presId="urn:microsoft.com/office/officeart/2008/layout/IncreasingCircleProcess"/>
    <dgm:cxn modelId="{B1E909CF-38DA-477A-850A-F45B43EC867C}" type="presParOf" srcId="{8F5338E0-7FD0-475B-B6E0-EB822E0DD07D}" destId="{5F277E42-E1C7-4D24-8F9C-6A9F2EE0B507}" srcOrd="1" destOrd="0" presId="urn:microsoft.com/office/officeart/2008/layout/IncreasingCircleProcess"/>
    <dgm:cxn modelId="{A61870B4-3C97-4FA6-ADE6-9633B59F650E}" type="presParOf" srcId="{8F5338E0-7FD0-475B-B6E0-EB822E0DD07D}" destId="{1931474A-CDC5-4F11-A73E-15D4D8875943}" srcOrd="2" destOrd="0" presId="urn:microsoft.com/office/officeart/2008/layout/IncreasingCircleProcess"/>
    <dgm:cxn modelId="{16C3065A-D7A5-4255-9E49-BDCA46080111}" type="presParOf" srcId="{8F5338E0-7FD0-475B-B6E0-EB822E0DD07D}" destId="{30E41426-324D-47C3-A0F4-A367EB7FC617}"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pt>
    <dgm:pt modelId="{C6F1239E-0EE1-47BC-864C-5A8197DB5335}">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Zmanjšanje emisij CO2</a:t>
          </a:r>
        </a:p>
      </dgm:t>
    </dgm:pt>
    <dgm:pt modelId="{380748FC-A034-43B2-923E-625A6878B968}" type="parTrans" cxnId="{D71B14A3-F62C-4C7F-815F-095C5715556D}">
      <dgm:prSet/>
      <dgm:spPr/>
      <dgm:t>
        <a:bodyPr/>
        <a:lstStyle/>
        <a:p>
          <a:endParaRPr lang="it-IT"/>
        </a:p>
      </dgm:t>
    </dgm:pt>
    <dgm:pt modelId="{B2C7E7B5-9EF4-4061-9EF8-EB6DF953F255}" type="sibTrans" cxnId="{D71B14A3-F62C-4C7F-815F-095C5715556D}">
      <dgm:prSet/>
      <dgm:spPr/>
      <dgm:t>
        <a:bodyPr/>
        <a:lstStyle/>
        <a:p>
          <a:endParaRPr lang="it-IT"/>
        </a:p>
      </dgm:t>
    </dgm:pt>
    <dgm:pt modelId="{20E2CA3C-BC70-48E0-91A7-F1D57A353279}">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Podaljšanje življenjske dobe blaga Ravnanje ob koncu življenjske dobe</a:t>
          </a:r>
        </a:p>
      </dgm:t>
    </dgm:pt>
    <dgm:pt modelId="{47C1C7C7-523A-46BB-8E4B-7404172AA2C1}" type="parTrans" cxnId="{FF525D2C-F519-44EC-85EB-5F45626158DE}">
      <dgm:prSet/>
      <dgm:spPr/>
      <dgm:t>
        <a:bodyPr/>
        <a:lstStyle/>
        <a:p>
          <a:endParaRPr lang="it-IT"/>
        </a:p>
      </dgm:t>
    </dgm:pt>
    <dgm:pt modelId="{C4BABA5C-9346-4B3F-8524-61E494DD6E2C}" type="sibTrans" cxnId="{FF525D2C-F519-44EC-85EB-5F45626158DE}">
      <dgm:prSet/>
      <dgm:spPr/>
      <dgm:t>
        <a:bodyPr/>
        <a:lstStyle/>
        <a:p>
          <a:endParaRPr lang="it-IT"/>
        </a:p>
      </dgm:t>
    </dgm:pt>
    <dgm:pt modelId="{65663190-50EB-4DF0-A7DD-9F40672306DD}">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Energetsko učinkoviti modeli</a:t>
          </a:r>
        </a:p>
      </dgm:t>
    </dgm:pt>
    <dgm:pt modelId="{4D8CB377-1DD6-4FDC-872D-1743FB3B8A13}" type="parTrans" cxnId="{AE9E2FE0-E9ED-4EC6-9DA9-673F70C9DC0A}">
      <dgm:prSet/>
      <dgm:spPr/>
      <dgm:t>
        <a:bodyPr/>
        <a:lstStyle/>
        <a:p>
          <a:endParaRPr lang="it-IT"/>
        </a:p>
      </dgm:t>
    </dgm:pt>
    <dgm:pt modelId="{195508CC-F0F1-4BFD-83CD-A44A91770335}" type="sibTrans" cxnId="{AE9E2FE0-E9ED-4EC6-9DA9-673F70C9DC0A}">
      <dgm:prSet/>
      <dgm:spPr/>
      <dgm:t>
        <a:bodyPr/>
        <a:lstStyle/>
        <a:p>
          <a:endParaRPr lang="it-IT"/>
        </a:p>
      </dgm:t>
    </dgm:pt>
    <dgm:pt modelId="{214F2A54-A04F-4F6A-9FFA-BD40A32A4B31}">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Odstranitev nevarnih sestavin</a:t>
          </a:r>
        </a:p>
      </dgm:t>
    </dgm:pt>
    <dgm:pt modelId="{56FA30EC-C70D-4A5C-8C95-DA1B8AE73D12}" type="parTrans" cxnId="{F3B66B45-CFBC-4E4E-8D58-39DFADE47E9D}">
      <dgm:prSet/>
      <dgm:spPr/>
      <dgm:t>
        <a:bodyPr/>
        <a:lstStyle/>
        <a:p>
          <a:endParaRPr lang="it-IT"/>
        </a:p>
      </dgm:t>
    </dgm:pt>
    <dgm:pt modelId="{D0DB5ED6-92DD-47C0-9D4A-2DC4B37E396D}" type="sibTrans" cxnId="{F3B66B45-CFBC-4E4E-8D58-39DFADE47E9D}">
      <dgm:prSet/>
      <dgm:spPr/>
      <dgm:t>
        <a:bodyPr/>
        <a:lstStyle/>
        <a:p>
          <a:endParaRPr lang="it-IT"/>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custScaleX="16387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pt>
    <dgm:pt modelId="{C6F1239E-0EE1-47BC-864C-5A8197DB5335}">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Pravične delovne prakse</a:t>
          </a:r>
        </a:p>
      </dgm:t>
    </dgm:pt>
    <dgm:pt modelId="{380748FC-A034-43B2-923E-625A6878B968}" type="parTrans" cxnId="{D71B14A3-F62C-4C7F-815F-095C5715556D}">
      <dgm:prSet/>
      <dgm:spPr/>
      <dgm:t>
        <a:bodyPr/>
        <a:lstStyle/>
        <a:p>
          <a:endParaRPr lang="it-IT"/>
        </a:p>
      </dgm:t>
    </dgm:pt>
    <dgm:pt modelId="{B2C7E7B5-9EF4-4061-9EF8-EB6DF953F255}" type="sibTrans" cxnId="{D71B14A3-F62C-4C7F-815F-095C5715556D}">
      <dgm:prSet/>
      <dgm:spPr/>
      <dgm:t>
        <a:bodyPr/>
        <a:lstStyle/>
        <a:p>
          <a:endParaRPr lang="it-IT"/>
        </a:p>
      </dgm:t>
    </dgm:pt>
    <dgm:pt modelId="{20E2CA3C-BC70-48E0-91A7-F1D57A353279}">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Varni delovni pogoji</a:t>
          </a:r>
        </a:p>
      </dgm:t>
    </dgm:pt>
    <dgm:pt modelId="{47C1C7C7-523A-46BB-8E4B-7404172AA2C1}" type="parTrans" cxnId="{FF525D2C-F519-44EC-85EB-5F45626158DE}">
      <dgm:prSet/>
      <dgm:spPr/>
      <dgm:t>
        <a:bodyPr/>
        <a:lstStyle/>
        <a:p>
          <a:endParaRPr lang="it-IT"/>
        </a:p>
      </dgm:t>
    </dgm:pt>
    <dgm:pt modelId="{C4BABA5C-9346-4B3F-8524-61E494DD6E2C}" type="sibTrans" cxnId="{FF525D2C-F519-44EC-85EB-5F45626158DE}">
      <dgm:prSet/>
      <dgm:spPr/>
      <dgm:t>
        <a:bodyPr/>
        <a:lstStyle/>
        <a:p>
          <a:endParaRPr lang="it-IT"/>
        </a:p>
      </dgm:t>
    </dgm:pt>
    <dgm:pt modelId="{65663190-50EB-4DF0-A7DD-9F40672306DD}">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Enakost spolov in vključevanje</a:t>
          </a:r>
        </a:p>
      </dgm:t>
    </dgm:pt>
    <dgm:pt modelId="{4D8CB377-1DD6-4FDC-872D-1743FB3B8A13}" type="parTrans" cxnId="{AE9E2FE0-E9ED-4EC6-9DA9-673F70C9DC0A}">
      <dgm:prSet/>
      <dgm:spPr/>
      <dgm:t>
        <a:bodyPr/>
        <a:lstStyle/>
        <a:p>
          <a:endParaRPr lang="it-IT"/>
        </a:p>
      </dgm:t>
    </dgm:pt>
    <dgm:pt modelId="{195508CC-F0F1-4BFD-83CD-A44A91770335}" type="sibTrans" cxnId="{AE9E2FE0-E9ED-4EC6-9DA9-673F70C9DC0A}">
      <dgm:prSet/>
      <dgm:spPr/>
      <dgm:t>
        <a:bodyPr/>
        <a:lstStyle/>
        <a:p>
          <a:endParaRPr lang="it-IT"/>
        </a:p>
      </dgm:t>
    </dgm:pt>
    <dgm:pt modelId="{214F2A54-A04F-4F6A-9FFA-BD40A32A4B31}">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Pravice delavcev in plače</a:t>
          </a:r>
        </a:p>
      </dgm:t>
    </dgm:pt>
    <dgm:pt modelId="{56FA30EC-C70D-4A5C-8C95-DA1B8AE73D12}" type="parTrans" cxnId="{F3B66B45-CFBC-4E4E-8D58-39DFADE47E9D}">
      <dgm:prSet/>
      <dgm:spPr/>
      <dgm:t>
        <a:bodyPr/>
        <a:lstStyle/>
        <a:p>
          <a:endParaRPr lang="it-IT"/>
        </a:p>
      </dgm:t>
    </dgm:pt>
    <dgm:pt modelId="{D0DB5ED6-92DD-47C0-9D4A-2DC4B37E396D}" type="sibTrans" cxnId="{F3B66B45-CFBC-4E4E-8D58-39DFADE47E9D}">
      <dgm:prSet/>
      <dgm:spPr/>
      <dgm:t>
        <a:bodyPr/>
        <a:lstStyle/>
        <a:p>
          <a:endParaRPr lang="it-IT"/>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B2B6D9-7F1B-433C-8301-A56E95B84F1E}" type="doc">
      <dgm:prSet loTypeId="urn:microsoft.com/office/officeart/2009/3/layout/StepUpProcess" loCatId="process" qsTypeId="urn:microsoft.com/office/officeart/2005/8/quickstyle/simple5" qsCatId="simple" csTypeId="urn:microsoft.com/office/officeart/2005/8/colors/colorful2" csCatId="colorful" phldr="1"/>
      <dgm:spPr/>
    </dgm:pt>
    <dgm:pt modelId="{4AD9BAB6-0652-4378-8B9A-FEE27B99849F}">
      <dgm:prSet phldrT="[Testo]"/>
      <dgm:spPr/>
      <dgm:t>
        <a:bodyPr/>
        <a:lstStyle/>
        <a:p>
          <a:r>
            <a:rPr lang="sl-SI" b="1" noProof="0" dirty="0"/>
            <a:t>onesnaževanje vode in zraka</a:t>
          </a:r>
        </a:p>
      </dgm:t>
    </dgm:pt>
    <dgm:pt modelId="{32744CF5-D368-4CA4-9D8C-9BB528055D2C}" type="parTrans" cxnId="{3E7D09A4-48FC-4404-9F45-C06DDD9E9E02}">
      <dgm:prSet/>
      <dgm:spPr/>
      <dgm:t>
        <a:bodyPr/>
        <a:lstStyle/>
        <a:p>
          <a:endParaRPr lang="it-IT"/>
        </a:p>
      </dgm:t>
    </dgm:pt>
    <dgm:pt modelId="{348DB52E-1854-403D-B6EB-0750E5155316}" type="sibTrans" cxnId="{3E7D09A4-48FC-4404-9F45-C06DDD9E9E02}">
      <dgm:prSet/>
      <dgm:spPr/>
      <dgm:t>
        <a:bodyPr/>
        <a:lstStyle/>
        <a:p>
          <a:endParaRPr lang="it-IT"/>
        </a:p>
      </dgm:t>
    </dgm:pt>
    <dgm:pt modelId="{5A0438FE-AB28-4769-9FF3-13BD469DA029}">
      <dgm:prSet phldrT="[Testo]"/>
      <dgm:spPr/>
      <dgm:t>
        <a:bodyPr/>
        <a:lstStyle/>
        <a:p>
          <a:r>
            <a:rPr lang="sl-SI" b="1" noProof="0" dirty="0"/>
            <a:t>toksičnost </a:t>
          </a:r>
        </a:p>
      </dgm:t>
    </dgm:pt>
    <dgm:pt modelId="{7B199FD3-35E2-468A-AD77-E1CFA04C82BD}" type="parTrans" cxnId="{08FE2824-D28E-4FA6-931C-20DD362E5A7E}">
      <dgm:prSet/>
      <dgm:spPr/>
      <dgm:t>
        <a:bodyPr/>
        <a:lstStyle/>
        <a:p>
          <a:endParaRPr lang="it-IT"/>
        </a:p>
      </dgm:t>
    </dgm:pt>
    <dgm:pt modelId="{37829EFE-5D57-429A-91BD-FF2909C07A10}" type="sibTrans" cxnId="{08FE2824-D28E-4FA6-931C-20DD362E5A7E}">
      <dgm:prSet/>
      <dgm:spPr/>
      <dgm:t>
        <a:bodyPr/>
        <a:lstStyle/>
        <a:p>
          <a:endParaRPr lang="it-IT"/>
        </a:p>
      </dgm:t>
    </dgm:pt>
    <dgm:pt modelId="{83ED3E0C-11FB-413C-A665-D4B43ADDBBF2}">
      <dgm:prSet phldrT="[Testo]"/>
      <dgm:spPr/>
      <dgm:t>
        <a:bodyPr/>
        <a:lstStyle/>
        <a:p>
          <a:r>
            <a:rPr lang="sl-SI" b="1" noProof="0" dirty="0"/>
            <a:t>nastajanje odpadkov </a:t>
          </a:r>
        </a:p>
      </dgm:t>
    </dgm:pt>
    <dgm:pt modelId="{62F08A10-BC49-4389-859F-683FFFDDF6E5}" type="parTrans" cxnId="{9BAA9F44-5BB9-4891-9C17-A44EFF23BAE6}">
      <dgm:prSet/>
      <dgm:spPr/>
      <dgm:t>
        <a:bodyPr/>
        <a:lstStyle/>
        <a:p>
          <a:endParaRPr lang="it-IT"/>
        </a:p>
      </dgm:t>
    </dgm:pt>
    <dgm:pt modelId="{7E26DA4E-5C1D-429F-80A1-FD5A43387557}" type="sibTrans" cxnId="{9BAA9F44-5BB9-4891-9C17-A44EFF23BAE6}">
      <dgm:prSet/>
      <dgm:spPr/>
      <dgm:t>
        <a:bodyPr/>
        <a:lstStyle/>
        <a:p>
          <a:endParaRPr lang="it-IT"/>
        </a:p>
      </dgm:t>
    </dgm:pt>
    <dgm:pt modelId="{01781E69-6DE9-4A8C-BDD5-C7C5F461AEB6}">
      <dgm:prSet phldrT="[Testo]"/>
      <dgm:spPr/>
      <dgm:t>
        <a:bodyPr/>
        <a:lstStyle/>
        <a:p>
          <a:r>
            <a:rPr lang="sl-SI" b="1" noProof="0" dirty="0"/>
            <a:t>poraba energije </a:t>
          </a:r>
        </a:p>
      </dgm:t>
    </dgm:pt>
    <dgm:pt modelId="{751B74C6-2F96-4A5A-9F47-4392102D6A89}" type="parTrans" cxnId="{280D4A43-1FCA-483F-B1E2-91615D5B201F}">
      <dgm:prSet/>
      <dgm:spPr/>
      <dgm:t>
        <a:bodyPr/>
        <a:lstStyle/>
        <a:p>
          <a:endParaRPr lang="it-IT"/>
        </a:p>
      </dgm:t>
    </dgm:pt>
    <dgm:pt modelId="{45C3C70A-9FC9-4A17-9964-0A765B5E5155}" type="sibTrans" cxnId="{280D4A43-1FCA-483F-B1E2-91615D5B201F}">
      <dgm:prSet/>
      <dgm:spPr/>
      <dgm:t>
        <a:bodyPr/>
        <a:lstStyle/>
        <a:p>
          <a:endParaRPr lang="it-IT"/>
        </a:p>
      </dgm:t>
    </dgm:pt>
    <dgm:pt modelId="{C742F691-53C1-467B-A401-B0DEE6F5E7A4}" type="pres">
      <dgm:prSet presAssocID="{FCB2B6D9-7F1B-433C-8301-A56E95B84F1E}" presName="rootnode" presStyleCnt="0">
        <dgm:presLayoutVars>
          <dgm:chMax/>
          <dgm:chPref/>
          <dgm:dir/>
          <dgm:animLvl val="lvl"/>
        </dgm:presLayoutVars>
      </dgm:prSet>
      <dgm:spPr/>
    </dgm:pt>
    <dgm:pt modelId="{31023694-A4E9-435A-8D1A-6637E94A1940}" type="pres">
      <dgm:prSet presAssocID="{4AD9BAB6-0652-4378-8B9A-FEE27B99849F}" presName="composite" presStyleCnt="0"/>
      <dgm:spPr/>
    </dgm:pt>
    <dgm:pt modelId="{D50E6AE2-02EE-438F-8F5B-874B2BAED90D}" type="pres">
      <dgm:prSet presAssocID="{4AD9BAB6-0652-4378-8B9A-FEE27B99849F}" presName="LShape" presStyleLbl="alignNode1" presStyleIdx="0" presStyleCnt="7"/>
      <dgm:spPr/>
    </dgm:pt>
    <dgm:pt modelId="{130D89A3-9528-4D3B-92DE-36F87961585A}" type="pres">
      <dgm:prSet presAssocID="{4AD9BAB6-0652-4378-8B9A-FEE27B99849F}" presName="ParentText" presStyleLbl="revTx" presStyleIdx="0" presStyleCnt="4">
        <dgm:presLayoutVars>
          <dgm:chMax val="0"/>
          <dgm:chPref val="0"/>
          <dgm:bulletEnabled val="1"/>
        </dgm:presLayoutVars>
      </dgm:prSet>
      <dgm:spPr/>
    </dgm:pt>
    <dgm:pt modelId="{E268862A-5D6D-4741-9646-F394BEFCC5AC}" type="pres">
      <dgm:prSet presAssocID="{4AD9BAB6-0652-4378-8B9A-FEE27B99849F}" presName="Triangle" presStyleLbl="alignNode1" presStyleIdx="1" presStyleCnt="7"/>
      <dgm:spPr/>
    </dgm:pt>
    <dgm:pt modelId="{C857F656-E484-4C5D-9BA8-F5041E822F8C}" type="pres">
      <dgm:prSet presAssocID="{348DB52E-1854-403D-B6EB-0750E5155316}" presName="sibTrans" presStyleCnt="0"/>
      <dgm:spPr/>
    </dgm:pt>
    <dgm:pt modelId="{E2493490-04A9-4929-8281-72F602DAC4B1}" type="pres">
      <dgm:prSet presAssocID="{348DB52E-1854-403D-B6EB-0750E5155316}" presName="space" presStyleCnt="0"/>
      <dgm:spPr/>
    </dgm:pt>
    <dgm:pt modelId="{AE63EB67-EB2D-4F6B-9B77-11A7470BA68D}" type="pres">
      <dgm:prSet presAssocID="{5A0438FE-AB28-4769-9FF3-13BD469DA029}" presName="composite" presStyleCnt="0"/>
      <dgm:spPr/>
    </dgm:pt>
    <dgm:pt modelId="{93EB7CD3-D07A-4D68-AC7A-C138E1A0B941}" type="pres">
      <dgm:prSet presAssocID="{5A0438FE-AB28-4769-9FF3-13BD469DA029}" presName="LShape" presStyleLbl="alignNode1" presStyleIdx="2" presStyleCnt="7"/>
      <dgm:spPr/>
    </dgm:pt>
    <dgm:pt modelId="{CF678AD4-2E4C-4B3E-981C-6ADC52007809}" type="pres">
      <dgm:prSet presAssocID="{5A0438FE-AB28-4769-9FF3-13BD469DA029}" presName="ParentText" presStyleLbl="revTx" presStyleIdx="1" presStyleCnt="4">
        <dgm:presLayoutVars>
          <dgm:chMax val="0"/>
          <dgm:chPref val="0"/>
          <dgm:bulletEnabled val="1"/>
        </dgm:presLayoutVars>
      </dgm:prSet>
      <dgm:spPr/>
    </dgm:pt>
    <dgm:pt modelId="{5959BDC6-6FB9-4474-96B2-D393E0D11D54}" type="pres">
      <dgm:prSet presAssocID="{5A0438FE-AB28-4769-9FF3-13BD469DA029}" presName="Triangle" presStyleLbl="alignNode1" presStyleIdx="3" presStyleCnt="7"/>
      <dgm:spPr/>
    </dgm:pt>
    <dgm:pt modelId="{78CF8D0E-8DE7-4592-90C8-C120F1D82450}" type="pres">
      <dgm:prSet presAssocID="{37829EFE-5D57-429A-91BD-FF2909C07A10}" presName="sibTrans" presStyleCnt="0"/>
      <dgm:spPr/>
    </dgm:pt>
    <dgm:pt modelId="{E1E7DD24-4D5A-4691-9E55-F1BF5E02CE6C}" type="pres">
      <dgm:prSet presAssocID="{37829EFE-5D57-429A-91BD-FF2909C07A10}" presName="space" presStyleCnt="0"/>
      <dgm:spPr/>
    </dgm:pt>
    <dgm:pt modelId="{28594EFE-F12B-4217-B698-28B19508CB07}" type="pres">
      <dgm:prSet presAssocID="{83ED3E0C-11FB-413C-A665-D4B43ADDBBF2}" presName="composite" presStyleCnt="0"/>
      <dgm:spPr/>
    </dgm:pt>
    <dgm:pt modelId="{3D991764-B9A5-40BF-BE5F-8E345CF228CD}" type="pres">
      <dgm:prSet presAssocID="{83ED3E0C-11FB-413C-A665-D4B43ADDBBF2}" presName="LShape" presStyleLbl="alignNode1" presStyleIdx="4" presStyleCnt="7"/>
      <dgm:spPr/>
    </dgm:pt>
    <dgm:pt modelId="{04F52C94-A346-40B9-B0BA-334E8B5A2D44}" type="pres">
      <dgm:prSet presAssocID="{83ED3E0C-11FB-413C-A665-D4B43ADDBBF2}" presName="ParentText" presStyleLbl="revTx" presStyleIdx="2" presStyleCnt="4">
        <dgm:presLayoutVars>
          <dgm:chMax val="0"/>
          <dgm:chPref val="0"/>
          <dgm:bulletEnabled val="1"/>
        </dgm:presLayoutVars>
      </dgm:prSet>
      <dgm:spPr/>
    </dgm:pt>
    <dgm:pt modelId="{E5FE9711-0CA7-4146-8E42-FC966542E03B}" type="pres">
      <dgm:prSet presAssocID="{83ED3E0C-11FB-413C-A665-D4B43ADDBBF2}" presName="Triangle" presStyleLbl="alignNode1" presStyleIdx="5" presStyleCnt="7"/>
      <dgm:spPr/>
    </dgm:pt>
    <dgm:pt modelId="{18597B09-7F14-4128-9B28-E8646CF02464}" type="pres">
      <dgm:prSet presAssocID="{7E26DA4E-5C1D-429F-80A1-FD5A43387557}" presName="sibTrans" presStyleCnt="0"/>
      <dgm:spPr/>
    </dgm:pt>
    <dgm:pt modelId="{8EE5BB1C-99A4-42D6-8C94-8BFCCE3A7D71}" type="pres">
      <dgm:prSet presAssocID="{7E26DA4E-5C1D-429F-80A1-FD5A43387557}" presName="space" presStyleCnt="0"/>
      <dgm:spPr/>
    </dgm:pt>
    <dgm:pt modelId="{31A5D8C1-AE0F-4ECF-8745-8AF0F5F4C76B}" type="pres">
      <dgm:prSet presAssocID="{01781E69-6DE9-4A8C-BDD5-C7C5F461AEB6}" presName="composite" presStyleCnt="0"/>
      <dgm:spPr/>
    </dgm:pt>
    <dgm:pt modelId="{8764E0CA-8444-4305-8109-41F1159F08C1}" type="pres">
      <dgm:prSet presAssocID="{01781E69-6DE9-4A8C-BDD5-C7C5F461AEB6}" presName="LShape" presStyleLbl="alignNode1" presStyleIdx="6" presStyleCnt="7"/>
      <dgm:spPr/>
    </dgm:pt>
    <dgm:pt modelId="{B1149CC2-DD11-4EB6-802D-F94A56632A78}" type="pres">
      <dgm:prSet presAssocID="{01781E69-6DE9-4A8C-BDD5-C7C5F461AEB6}" presName="ParentText" presStyleLbl="revTx" presStyleIdx="3" presStyleCnt="4">
        <dgm:presLayoutVars>
          <dgm:chMax val="0"/>
          <dgm:chPref val="0"/>
          <dgm:bulletEnabled val="1"/>
        </dgm:presLayoutVars>
      </dgm:prSet>
      <dgm:spPr/>
    </dgm:pt>
  </dgm:ptLst>
  <dgm:cxnLst>
    <dgm:cxn modelId="{08FE2824-D28E-4FA6-931C-20DD362E5A7E}" srcId="{FCB2B6D9-7F1B-433C-8301-A56E95B84F1E}" destId="{5A0438FE-AB28-4769-9FF3-13BD469DA029}" srcOrd="1" destOrd="0" parTransId="{7B199FD3-35E2-468A-AD77-E1CFA04C82BD}" sibTransId="{37829EFE-5D57-429A-91BD-FF2909C07A10}"/>
    <dgm:cxn modelId="{3C384F3E-B84A-489C-AF27-695B22CE33A1}" type="presOf" srcId="{01781E69-6DE9-4A8C-BDD5-C7C5F461AEB6}" destId="{B1149CC2-DD11-4EB6-802D-F94A56632A78}" srcOrd="0" destOrd="0" presId="urn:microsoft.com/office/officeart/2009/3/layout/StepUpProcess"/>
    <dgm:cxn modelId="{6BC9975E-CC8E-430D-95FC-D54AC782631D}" type="presOf" srcId="{83ED3E0C-11FB-413C-A665-D4B43ADDBBF2}" destId="{04F52C94-A346-40B9-B0BA-334E8B5A2D44}" srcOrd="0" destOrd="0" presId="urn:microsoft.com/office/officeart/2009/3/layout/StepUpProcess"/>
    <dgm:cxn modelId="{280D4A43-1FCA-483F-B1E2-91615D5B201F}" srcId="{FCB2B6D9-7F1B-433C-8301-A56E95B84F1E}" destId="{01781E69-6DE9-4A8C-BDD5-C7C5F461AEB6}" srcOrd="3" destOrd="0" parTransId="{751B74C6-2F96-4A5A-9F47-4392102D6A89}" sibTransId="{45C3C70A-9FC9-4A17-9964-0A765B5E5155}"/>
    <dgm:cxn modelId="{9BAA9F44-5BB9-4891-9C17-A44EFF23BAE6}" srcId="{FCB2B6D9-7F1B-433C-8301-A56E95B84F1E}" destId="{83ED3E0C-11FB-413C-A665-D4B43ADDBBF2}" srcOrd="2" destOrd="0" parTransId="{62F08A10-BC49-4389-859F-683FFFDDF6E5}" sibTransId="{7E26DA4E-5C1D-429F-80A1-FD5A43387557}"/>
    <dgm:cxn modelId="{2758D370-9085-49A6-A7C8-24E65B00F022}" type="presOf" srcId="{5A0438FE-AB28-4769-9FF3-13BD469DA029}" destId="{CF678AD4-2E4C-4B3E-981C-6ADC52007809}" srcOrd="0" destOrd="0" presId="urn:microsoft.com/office/officeart/2009/3/layout/StepUpProcess"/>
    <dgm:cxn modelId="{9109D696-E785-48F8-9978-DCA3128D90AF}" type="presOf" srcId="{FCB2B6D9-7F1B-433C-8301-A56E95B84F1E}" destId="{C742F691-53C1-467B-A401-B0DEE6F5E7A4}" srcOrd="0" destOrd="0" presId="urn:microsoft.com/office/officeart/2009/3/layout/StepUpProcess"/>
    <dgm:cxn modelId="{3E7D09A4-48FC-4404-9F45-C06DDD9E9E02}" srcId="{FCB2B6D9-7F1B-433C-8301-A56E95B84F1E}" destId="{4AD9BAB6-0652-4378-8B9A-FEE27B99849F}" srcOrd="0" destOrd="0" parTransId="{32744CF5-D368-4CA4-9D8C-9BB528055D2C}" sibTransId="{348DB52E-1854-403D-B6EB-0750E5155316}"/>
    <dgm:cxn modelId="{7105B9AD-D396-4E3B-8925-BD39B96748AC}" type="presOf" srcId="{4AD9BAB6-0652-4378-8B9A-FEE27B99849F}" destId="{130D89A3-9528-4D3B-92DE-36F87961585A}" srcOrd="0" destOrd="0" presId="urn:microsoft.com/office/officeart/2009/3/layout/StepUpProcess"/>
    <dgm:cxn modelId="{2D5D177B-5E49-4974-8F43-2910B130AD9B}" type="presParOf" srcId="{C742F691-53C1-467B-A401-B0DEE6F5E7A4}" destId="{31023694-A4E9-435A-8D1A-6637E94A1940}" srcOrd="0" destOrd="0" presId="urn:microsoft.com/office/officeart/2009/3/layout/StepUpProcess"/>
    <dgm:cxn modelId="{1BC76CE9-196A-488D-A3E8-C5743039F939}" type="presParOf" srcId="{31023694-A4E9-435A-8D1A-6637E94A1940}" destId="{D50E6AE2-02EE-438F-8F5B-874B2BAED90D}" srcOrd="0" destOrd="0" presId="urn:microsoft.com/office/officeart/2009/3/layout/StepUpProcess"/>
    <dgm:cxn modelId="{477281A7-B489-4822-B764-AD3FEFFACB4C}" type="presParOf" srcId="{31023694-A4E9-435A-8D1A-6637E94A1940}" destId="{130D89A3-9528-4D3B-92DE-36F87961585A}" srcOrd="1" destOrd="0" presId="urn:microsoft.com/office/officeart/2009/3/layout/StepUpProcess"/>
    <dgm:cxn modelId="{413D744C-F532-48BF-A85B-399A88464165}" type="presParOf" srcId="{31023694-A4E9-435A-8D1A-6637E94A1940}" destId="{E268862A-5D6D-4741-9646-F394BEFCC5AC}" srcOrd="2" destOrd="0" presId="urn:microsoft.com/office/officeart/2009/3/layout/StepUpProcess"/>
    <dgm:cxn modelId="{12A74608-D872-4FF1-B68B-A5BB4BFECDDA}" type="presParOf" srcId="{C742F691-53C1-467B-A401-B0DEE6F5E7A4}" destId="{C857F656-E484-4C5D-9BA8-F5041E822F8C}" srcOrd="1" destOrd="0" presId="urn:microsoft.com/office/officeart/2009/3/layout/StepUpProcess"/>
    <dgm:cxn modelId="{A4701473-655B-4C9F-AF0D-C84B964DF1BF}" type="presParOf" srcId="{C857F656-E484-4C5D-9BA8-F5041E822F8C}" destId="{E2493490-04A9-4929-8281-72F602DAC4B1}" srcOrd="0" destOrd="0" presId="urn:microsoft.com/office/officeart/2009/3/layout/StepUpProcess"/>
    <dgm:cxn modelId="{E5997485-200C-4109-9986-16C911F35CCC}" type="presParOf" srcId="{C742F691-53C1-467B-A401-B0DEE6F5E7A4}" destId="{AE63EB67-EB2D-4F6B-9B77-11A7470BA68D}" srcOrd="2" destOrd="0" presId="urn:microsoft.com/office/officeart/2009/3/layout/StepUpProcess"/>
    <dgm:cxn modelId="{7116EC44-23E2-4BE1-BF61-B2BE567D0A01}" type="presParOf" srcId="{AE63EB67-EB2D-4F6B-9B77-11A7470BA68D}" destId="{93EB7CD3-D07A-4D68-AC7A-C138E1A0B941}" srcOrd="0" destOrd="0" presId="urn:microsoft.com/office/officeart/2009/3/layout/StepUpProcess"/>
    <dgm:cxn modelId="{BE6B6997-1D0A-4DAD-BCBC-5B6C8976D433}" type="presParOf" srcId="{AE63EB67-EB2D-4F6B-9B77-11A7470BA68D}" destId="{CF678AD4-2E4C-4B3E-981C-6ADC52007809}" srcOrd="1" destOrd="0" presId="urn:microsoft.com/office/officeart/2009/3/layout/StepUpProcess"/>
    <dgm:cxn modelId="{E7675307-3CEF-499C-960E-0EF00D988047}" type="presParOf" srcId="{AE63EB67-EB2D-4F6B-9B77-11A7470BA68D}" destId="{5959BDC6-6FB9-4474-96B2-D393E0D11D54}" srcOrd="2" destOrd="0" presId="urn:microsoft.com/office/officeart/2009/3/layout/StepUpProcess"/>
    <dgm:cxn modelId="{CBD73B4A-04DD-4838-BBA7-93D7157A0C95}" type="presParOf" srcId="{C742F691-53C1-467B-A401-B0DEE6F5E7A4}" destId="{78CF8D0E-8DE7-4592-90C8-C120F1D82450}" srcOrd="3" destOrd="0" presId="urn:microsoft.com/office/officeart/2009/3/layout/StepUpProcess"/>
    <dgm:cxn modelId="{D1787C2E-E820-4798-BF8C-200E517C5026}" type="presParOf" srcId="{78CF8D0E-8DE7-4592-90C8-C120F1D82450}" destId="{E1E7DD24-4D5A-4691-9E55-F1BF5E02CE6C}" srcOrd="0" destOrd="0" presId="urn:microsoft.com/office/officeart/2009/3/layout/StepUpProcess"/>
    <dgm:cxn modelId="{EDC9AE6C-2BA0-4DE8-AB01-BA0ED7DF9828}" type="presParOf" srcId="{C742F691-53C1-467B-A401-B0DEE6F5E7A4}" destId="{28594EFE-F12B-4217-B698-28B19508CB07}" srcOrd="4" destOrd="0" presId="urn:microsoft.com/office/officeart/2009/3/layout/StepUpProcess"/>
    <dgm:cxn modelId="{D1371A07-594B-42C6-923F-D798EE3772BB}" type="presParOf" srcId="{28594EFE-F12B-4217-B698-28B19508CB07}" destId="{3D991764-B9A5-40BF-BE5F-8E345CF228CD}" srcOrd="0" destOrd="0" presId="urn:microsoft.com/office/officeart/2009/3/layout/StepUpProcess"/>
    <dgm:cxn modelId="{7D73C3C0-8F83-447F-873F-614480DB23EB}" type="presParOf" srcId="{28594EFE-F12B-4217-B698-28B19508CB07}" destId="{04F52C94-A346-40B9-B0BA-334E8B5A2D44}" srcOrd="1" destOrd="0" presId="urn:microsoft.com/office/officeart/2009/3/layout/StepUpProcess"/>
    <dgm:cxn modelId="{CD3142A2-D06D-4451-BDBB-BFEB75053A5C}" type="presParOf" srcId="{28594EFE-F12B-4217-B698-28B19508CB07}" destId="{E5FE9711-0CA7-4146-8E42-FC966542E03B}" srcOrd="2" destOrd="0" presId="urn:microsoft.com/office/officeart/2009/3/layout/StepUpProcess"/>
    <dgm:cxn modelId="{5AB5ADF8-8483-4712-932A-D47EBB8076F8}" type="presParOf" srcId="{C742F691-53C1-467B-A401-B0DEE6F5E7A4}" destId="{18597B09-7F14-4128-9B28-E8646CF02464}" srcOrd="5" destOrd="0" presId="urn:microsoft.com/office/officeart/2009/3/layout/StepUpProcess"/>
    <dgm:cxn modelId="{6C5F84DA-9F09-45C8-A4F6-BC1C22F71415}" type="presParOf" srcId="{18597B09-7F14-4128-9B28-E8646CF02464}" destId="{8EE5BB1C-99A4-42D6-8C94-8BFCCE3A7D71}" srcOrd="0" destOrd="0" presId="urn:microsoft.com/office/officeart/2009/3/layout/StepUpProcess"/>
    <dgm:cxn modelId="{95737E51-6AA6-46E3-A3E7-DF4F3E12995A}" type="presParOf" srcId="{C742F691-53C1-467B-A401-B0DEE6F5E7A4}" destId="{31A5D8C1-AE0F-4ECF-8745-8AF0F5F4C76B}" srcOrd="6" destOrd="0" presId="urn:microsoft.com/office/officeart/2009/3/layout/StepUpProcess"/>
    <dgm:cxn modelId="{A0797CE8-C8F2-4532-AC66-E772D0E76B58}" type="presParOf" srcId="{31A5D8C1-AE0F-4ECF-8745-8AF0F5F4C76B}" destId="{8764E0CA-8444-4305-8109-41F1159F08C1}" srcOrd="0" destOrd="0" presId="urn:microsoft.com/office/officeart/2009/3/layout/StepUpProcess"/>
    <dgm:cxn modelId="{F1EED5A8-55D4-4751-B461-233F77BA23E7}" type="presParOf" srcId="{31A5D8C1-AE0F-4ECF-8745-8AF0F5F4C76B}" destId="{B1149CC2-DD11-4EB6-802D-F94A56632A7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pt>
    <dgm:pt modelId="{C6F1239E-0EE1-47BC-864C-5A8197DB5335}">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Uporaba zelene energije v proizvodnji</a:t>
          </a:r>
        </a:p>
      </dgm:t>
    </dgm:pt>
    <dgm:pt modelId="{380748FC-A034-43B2-923E-625A6878B968}" type="parTrans" cxnId="{D71B14A3-F62C-4C7F-815F-095C5715556D}">
      <dgm:prSet/>
      <dgm:spPr/>
      <dgm:t>
        <a:bodyPr/>
        <a:lstStyle/>
        <a:p>
          <a:endParaRPr lang="it-IT"/>
        </a:p>
      </dgm:t>
    </dgm:pt>
    <dgm:pt modelId="{B2C7E7B5-9EF4-4061-9EF8-EB6DF953F255}" type="sibTrans" cxnId="{D71B14A3-F62C-4C7F-815F-095C5715556D}">
      <dgm:prSet/>
      <dgm:spPr/>
      <dgm:t>
        <a:bodyPr/>
        <a:lstStyle/>
        <a:p>
          <a:endParaRPr lang="it-IT"/>
        </a:p>
      </dgm:t>
    </dgm:pt>
    <dgm:pt modelId="{20E2CA3C-BC70-48E0-91A7-F1D57A353279}">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Zmanjšanje količine embalaže in zagotavljanje reciklabilnosti</a:t>
          </a:r>
        </a:p>
      </dgm:t>
    </dgm:pt>
    <dgm:pt modelId="{47C1C7C7-523A-46BB-8E4B-7404172AA2C1}" type="parTrans" cxnId="{FF525D2C-F519-44EC-85EB-5F45626158DE}">
      <dgm:prSet/>
      <dgm:spPr/>
      <dgm:t>
        <a:bodyPr/>
        <a:lstStyle/>
        <a:p>
          <a:endParaRPr lang="it-IT"/>
        </a:p>
      </dgm:t>
    </dgm:pt>
    <dgm:pt modelId="{C4BABA5C-9346-4B3F-8524-61E494DD6E2C}" type="sibTrans" cxnId="{FF525D2C-F519-44EC-85EB-5F45626158DE}">
      <dgm:prSet/>
      <dgm:spPr/>
      <dgm:t>
        <a:bodyPr/>
        <a:lstStyle/>
        <a:p>
          <a:endParaRPr lang="it-IT"/>
        </a:p>
      </dgm:t>
    </dgm:pt>
    <dgm:pt modelId="{65663190-50EB-4DF0-A7DD-9F40672306DD}">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Blago z okoljskim znakom</a:t>
          </a:r>
        </a:p>
      </dgm:t>
    </dgm:pt>
    <dgm:pt modelId="{4D8CB377-1DD6-4FDC-872D-1743FB3B8A13}" type="parTrans" cxnId="{AE9E2FE0-E9ED-4EC6-9DA9-673F70C9DC0A}">
      <dgm:prSet/>
      <dgm:spPr/>
      <dgm:t>
        <a:bodyPr/>
        <a:lstStyle/>
        <a:p>
          <a:endParaRPr lang="it-IT"/>
        </a:p>
      </dgm:t>
    </dgm:pt>
    <dgm:pt modelId="{195508CC-F0F1-4BFD-83CD-A44A91770335}" type="sibTrans" cxnId="{AE9E2FE0-E9ED-4EC6-9DA9-673F70C9DC0A}">
      <dgm:prSet/>
      <dgm:spPr/>
      <dgm:t>
        <a:bodyPr/>
        <a:lstStyle/>
        <a:p>
          <a:endParaRPr lang="it-IT"/>
        </a:p>
      </dgm:t>
    </dgm:pt>
    <dgm:pt modelId="{214F2A54-A04F-4F6A-9FFA-BD40A32A4B31}">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Odprava nevarnih sestavin</a:t>
          </a:r>
        </a:p>
      </dgm:t>
    </dgm:pt>
    <dgm:pt modelId="{56FA30EC-C70D-4A5C-8C95-DA1B8AE73D12}" type="parTrans" cxnId="{F3B66B45-CFBC-4E4E-8D58-39DFADE47E9D}">
      <dgm:prSet/>
      <dgm:spPr/>
      <dgm:t>
        <a:bodyPr/>
        <a:lstStyle/>
        <a:p>
          <a:endParaRPr lang="it-IT"/>
        </a:p>
      </dgm:t>
    </dgm:pt>
    <dgm:pt modelId="{D0DB5ED6-92DD-47C0-9D4A-2DC4B37E396D}" type="sibTrans" cxnId="{F3B66B45-CFBC-4E4E-8D58-39DFADE47E9D}">
      <dgm:prSet/>
      <dgm:spPr/>
      <dgm:t>
        <a:bodyPr/>
        <a:lstStyle/>
        <a:p>
          <a:endParaRPr lang="it-IT"/>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custScaleX="123021">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custScaleX="125269">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6FC4DB-2263-4541-B3EC-CDBA2D3BAF03}" type="doc">
      <dgm:prSet loTypeId="urn:microsoft.com/office/officeart/2005/8/layout/hProcess11" loCatId="process" qsTypeId="urn:microsoft.com/office/officeart/2005/8/quickstyle/simple1" qsCatId="simple" csTypeId="urn:microsoft.com/office/officeart/2005/8/colors/accent1_2" csCatId="accent1" phldr="1"/>
      <dgm:spPr/>
    </dgm:pt>
    <dgm:pt modelId="{C6F1239E-0EE1-47BC-864C-5A8197DB5335}">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Pravične delovne prakse</a:t>
          </a:r>
        </a:p>
      </dgm:t>
    </dgm:pt>
    <dgm:pt modelId="{380748FC-A034-43B2-923E-625A6878B968}" type="parTrans" cxnId="{D71B14A3-F62C-4C7F-815F-095C5715556D}">
      <dgm:prSet/>
      <dgm:spPr/>
      <dgm:t>
        <a:bodyPr/>
        <a:lstStyle/>
        <a:p>
          <a:endParaRPr lang="it-IT"/>
        </a:p>
      </dgm:t>
    </dgm:pt>
    <dgm:pt modelId="{B2C7E7B5-9EF4-4061-9EF8-EB6DF953F255}" type="sibTrans" cxnId="{D71B14A3-F62C-4C7F-815F-095C5715556D}">
      <dgm:prSet/>
      <dgm:spPr/>
      <dgm:t>
        <a:bodyPr/>
        <a:lstStyle/>
        <a:p>
          <a:endParaRPr lang="it-IT"/>
        </a:p>
      </dgm:t>
    </dgm:pt>
    <dgm:pt modelId="{20E2CA3C-BC70-48E0-91A7-F1D57A353279}">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Varni delovni pogoji</a:t>
          </a:r>
        </a:p>
      </dgm:t>
    </dgm:pt>
    <dgm:pt modelId="{47C1C7C7-523A-46BB-8E4B-7404172AA2C1}" type="parTrans" cxnId="{FF525D2C-F519-44EC-85EB-5F45626158DE}">
      <dgm:prSet/>
      <dgm:spPr/>
      <dgm:t>
        <a:bodyPr/>
        <a:lstStyle/>
        <a:p>
          <a:endParaRPr lang="it-IT"/>
        </a:p>
      </dgm:t>
    </dgm:pt>
    <dgm:pt modelId="{C4BABA5C-9346-4B3F-8524-61E494DD6E2C}" type="sibTrans" cxnId="{FF525D2C-F519-44EC-85EB-5F45626158DE}">
      <dgm:prSet/>
      <dgm:spPr/>
      <dgm:t>
        <a:bodyPr/>
        <a:lstStyle/>
        <a:p>
          <a:endParaRPr lang="it-IT"/>
        </a:p>
      </dgm:t>
    </dgm:pt>
    <dgm:pt modelId="{65663190-50EB-4DF0-A7DD-9F40672306DD}">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Enakost spolov in vključevanje</a:t>
          </a:r>
        </a:p>
      </dgm:t>
    </dgm:pt>
    <dgm:pt modelId="{4D8CB377-1DD6-4FDC-872D-1743FB3B8A13}" type="parTrans" cxnId="{AE9E2FE0-E9ED-4EC6-9DA9-673F70C9DC0A}">
      <dgm:prSet/>
      <dgm:spPr/>
      <dgm:t>
        <a:bodyPr/>
        <a:lstStyle/>
        <a:p>
          <a:endParaRPr lang="it-IT"/>
        </a:p>
      </dgm:t>
    </dgm:pt>
    <dgm:pt modelId="{195508CC-F0F1-4BFD-83CD-A44A91770335}" type="sibTrans" cxnId="{AE9E2FE0-E9ED-4EC6-9DA9-673F70C9DC0A}">
      <dgm:prSet/>
      <dgm:spPr/>
      <dgm:t>
        <a:bodyPr/>
        <a:lstStyle/>
        <a:p>
          <a:endParaRPr lang="it-IT"/>
        </a:p>
      </dgm:t>
    </dgm:pt>
    <dgm:pt modelId="{214F2A54-A04F-4F6A-9FFA-BD40A32A4B31}">
      <dgm:prSet phldrT="[Testo]" custT="1"/>
      <dgm:spPr/>
      <dgm: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Pravice delavcev in plače</a:t>
          </a:r>
        </a:p>
      </dgm:t>
    </dgm:pt>
    <dgm:pt modelId="{56FA30EC-C70D-4A5C-8C95-DA1B8AE73D12}" type="parTrans" cxnId="{F3B66B45-CFBC-4E4E-8D58-39DFADE47E9D}">
      <dgm:prSet/>
      <dgm:spPr/>
      <dgm:t>
        <a:bodyPr/>
        <a:lstStyle/>
        <a:p>
          <a:endParaRPr lang="it-IT"/>
        </a:p>
      </dgm:t>
    </dgm:pt>
    <dgm:pt modelId="{D0DB5ED6-92DD-47C0-9D4A-2DC4B37E396D}" type="sibTrans" cxnId="{F3B66B45-CFBC-4E4E-8D58-39DFADE47E9D}">
      <dgm:prSet/>
      <dgm:spPr/>
      <dgm:t>
        <a:bodyPr/>
        <a:lstStyle/>
        <a:p>
          <a:endParaRPr lang="it-IT"/>
        </a:p>
      </dgm:t>
    </dgm:pt>
    <dgm:pt modelId="{4B6D5F20-088E-410E-A3F4-2BA35BAF0E07}" type="pres">
      <dgm:prSet presAssocID="{986FC4DB-2263-4541-B3EC-CDBA2D3BAF03}" presName="Name0" presStyleCnt="0">
        <dgm:presLayoutVars>
          <dgm:dir/>
          <dgm:resizeHandles val="exact"/>
        </dgm:presLayoutVars>
      </dgm:prSet>
      <dgm:spPr/>
    </dgm:pt>
    <dgm:pt modelId="{2E78475B-E5F4-46DA-BCE1-A3C91E644BD3}" type="pres">
      <dgm:prSet presAssocID="{986FC4DB-2263-4541-B3EC-CDBA2D3BAF03}" presName="arrow" presStyleLbl="bgShp" presStyleIdx="0" presStyleCnt="1"/>
      <dgm:spPr/>
    </dgm:pt>
    <dgm:pt modelId="{B37AB65C-8B49-42AB-9CBA-93EFCDDCB922}" type="pres">
      <dgm:prSet presAssocID="{986FC4DB-2263-4541-B3EC-CDBA2D3BAF03}" presName="points" presStyleCnt="0"/>
      <dgm:spPr/>
    </dgm:pt>
    <dgm:pt modelId="{84DD4D45-8118-41EB-BADF-7232482DFB91}" type="pres">
      <dgm:prSet presAssocID="{C6F1239E-0EE1-47BC-864C-5A8197DB5335}" presName="compositeA" presStyleCnt="0"/>
      <dgm:spPr/>
    </dgm:pt>
    <dgm:pt modelId="{8C0B8EDC-E07D-43D1-A8F4-D03B8500A18B}" type="pres">
      <dgm:prSet presAssocID="{C6F1239E-0EE1-47BC-864C-5A8197DB5335}" presName="textA" presStyleLbl="revTx" presStyleIdx="0" presStyleCnt="4">
        <dgm:presLayoutVars>
          <dgm:bulletEnabled val="1"/>
        </dgm:presLayoutVars>
      </dgm:prSet>
      <dgm:spPr/>
    </dgm:pt>
    <dgm:pt modelId="{BCE8E730-C289-43F3-8812-731363591245}" type="pres">
      <dgm:prSet presAssocID="{C6F1239E-0EE1-47BC-864C-5A8197DB5335}" presName="circleA" presStyleLbl="node1" presStyleIdx="0" presStyleCnt="4" custScaleX="250420" custScaleY="19149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05065B9-6DCF-4472-8DED-EFA5B6E7485F}" type="pres">
      <dgm:prSet presAssocID="{C6F1239E-0EE1-47BC-864C-5A8197DB5335}" presName="spaceA" presStyleCnt="0"/>
      <dgm:spPr/>
    </dgm:pt>
    <dgm:pt modelId="{95BD2599-E56C-452F-A978-50E671ADAC08}" type="pres">
      <dgm:prSet presAssocID="{B2C7E7B5-9EF4-4061-9EF8-EB6DF953F255}" presName="space" presStyleCnt="0"/>
      <dgm:spPr/>
    </dgm:pt>
    <dgm:pt modelId="{88AC97A7-47C8-4C75-A424-E0F8CA5B3F76}" type="pres">
      <dgm:prSet presAssocID="{20E2CA3C-BC70-48E0-91A7-F1D57A353279}" presName="compositeB" presStyleCnt="0"/>
      <dgm:spPr/>
    </dgm:pt>
    <dgm:pt modelId="{BDD112D3-B767-497A-88B4-B76486D059AA}" type="pres">
      <dgm:prSet presAssocID="{20E2CA3C-BC70-48E0-91A7-F1D57A353279}" presName="textB" presStyleLbl="revTx" presStyleIdx="1" presStyleCnt="4">
        <dgm:presLayoutVars>
          <dgm:bulletEnabled val="1"/>
        </dgm:presLayoutVars>
      </dgm:prSet>
      <dgm:spPr/>
    </dgm:pt>
    <dgm:pt modelId="{AE44EF14-674F-4F60-9562-B9FC64D6812B}" type="pres">
      <dgm:prSet presAssocID="{20E2CA3C-BC70-48E0-91A7-F1D57A353279}" presName="circleB" presStyleLbl="node1" presStyleIdx="1" presStyleCnt="4" custScaleX="232452" custScaleY="1914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E38151-1925-4BD6-9A1C-28AEC8E84155}" type="pres">
      <dgm:prSet presAssocID="{20E2CA3C-BC70-48E0-91A7-F1D57A353279}" presName="spaceB" presStyleCnt="0"/>
      <dgm:spPr/>
    </dgm:pt>
    <dgm:pt modelId="{76ED61CA-0598-40E9-AE22-ECDBE8AC3872}" type="pres">
      <dgm:prSet presAssocID="{C4BABA5C-9346-4B3F-8524-61E494DD6E2C}" presName="space" presStyleCnt="0"/>
      <dgm:spPr/>
    </dgm:pt>
    <dgm:pt modelId="{21596E68-BA4C-43F3-AA3B-475ADFF6FBAA}" type="pres">
      <dgm:prSet presAssocID="{65663190-50EB-4DF0-A7DD-9F40672306DD}" presName="compositeA" presStyleCnt="0"/>
      <dgm:spPr/>
    </dgm:pt>
    <dgm:pt modelId="{9D3A850E-AEB8-4869-9F9D-7BD8A9164537}" type="pres">
      <dgm:prSet presAssocID="{65663190-50EB-4DF0-A7DD-9F40672306DD}" presName="textA" presStyleLbl="revTx" presStyleIdx="2" presStyleCnt="4">
        <dgm:presLayoutVars>
          <dgm:bulletEnabled val="1"/>
        </dgm:presLayoutVars>
      </dgm:prSet>
      <dgm:spPr/>
    </dgm:pt>
    <dgm:pt modelId="{38A49D2B-B931-40E0-B209-652B82ADBB8E}" type="pres">
      <dgm:prSet presAssocID="{65663190-50EB-4DF0-A7DD-9F40672306DD}" presName="circleA" presStyleLbl="node1" presStyleIdx="2" presStyleCnt="4" custScaleX="241262" custScaleY="18562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4FF7610-29F8-4964-8ACB-7B5234258152}" type="pres">
      <dgm:prSet presAssocID="{65663190-50EB-4DF0-A7DD-9F40672306DD}" presName="spaceA" presStyleCnt="0"/>
      <dgm:spPr/>
    </dgm:pt>
    <dgm:pt modelId="{94830DEF-71C4-4C8B-9D32-C01F8B2951A3}" type="pres">
      <dgm:prSet presAssocID="{195508CC-F0F1-4BFD-83CD-A44A91770335}" presName="space" presStyleCnt="0"/>
      <dgm:spPr/>
    </dgm:pt>
    <dgm:pt modelId="{E1FC3C80-1524-408B-8EF8-4EC36053EF37}" type="pres">
      <dgm:prSet presAssocID="{214F2A54-A04F-4F6A-9FFA-BD40A32A4B31}" presName="compositeB" presStyleCnt="0"/>
      <dgm:spPr/>
    </dgm:pt>
    <dgm:pt modelId="{CCC3EC02-A92C-4B80-ABFC-EF60C199F445}" type="pres">
      <dgm:prSet presAssocID="{214F2A54-A04F-4F6A-9FFA-BD40A32A4B31}" presName="textB" presStyleLbl="revTx" presStyleIdx="3" presStyleCnt="4">
        <dgm:presLayoutVars>
          <dgm:bulletEnabled val="1"/>
        </dgm:presLayoutVars>
      </dgm:prSet>
      <dgm:spPr/>
    </dgm:pt>
    <dgm:pt modelId="{EA3E8CF6-62A3-46C3-8A4D-33B3F8CEFB9D}" type="pres">
      <dgm:prSet presAssocID="{214F2A54-A04F-4F6A-9FFA-BD40A32A4B31}" presName="circleB" presStyleLbl="node1" presStyleIdx="3" presStyleCnt="4" custScaleX="228800" custScaleY="20323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BEA0636-C42D-4F6D-A4C2-F636BFD6DE62}" type="pres">
      <dgm:prSet presAssocID="{214F2A54-A04F-4F6A-9FFA-BD40A32A4B31}" presName="spaceB" presStyleCnt="0"/>
      <dgm:spPr/>
    </dgm:pt>
  </dgm:ptLst>
  <dgm:cxnLst>
    <dgm:cxn modelId="{C026821D-9D81-4EE7-A87D-9B2C4BDD9F58}" type="presOf" srcId="{214F2A54-A04F-4F6A-9FFA-BD40A32A4B31}" destId="{CCC3EC02-A92C-4B80-ABFC-EF60C199F445}" srcOrd="0" destOrd="0" presId="urn:microsoft.com/office/officeart/2005/8/layout/hProcess11"/>
    <dgm:cxn modelId="{FF525D2C-F519-44EC-85EB-5F45626158DE}" srcId="{986FC4DB-2263-4541-B3EC-CDBA2D3BAF03}" destId="{20E2CA3C-BC70-48E0-91A7-F1D57A353279}" srcOrd="1" destOrd="0" parTransId="{47C1C7C7-523A-46BB-8E4B-7404172AA2C1}" sibTransId="{C4BABA5C-9346-4B3F-8524-61E494DD6E2C}"/>
    <dgm:cxn modelId="{F3B66B45-CFBC-4E4E-8D58-39DFADE47E9D}" srcId="{986FC4DB-2263-4541-B3EC-CDBA2D3BAF03}" destId="{214F2A54-A04F-4F6A-9FFA-BD40A32A4B31}" srcOrd="3" destOrd="0" parTransId="{56FA30EC-C70D-4A5C-8C95-DA1B8AE73D12}" sibTransId="{D0DB5ED6-92DD-47C0-9D4A-2DC4B37E396D}"/>
    <dgm:cxn modelId="{F62F1657-8588-4923-B245-DCCFED745199}" type="presOf" srcId="{65663190-50EB-4DF0-A7DD-9F40672306DD}" destId="{9D3A850E-AEB8-4869-9F9D-7BD8A9164537}" srcOrd="0" destOrd="0" presId="urn:microsoft.com/office/officeart/2005/8/layout/hProcess11"/>
    <dgm:cxn modelId="{EEC81689-D9A5-4D60-942A-8310954D4293}" type="presOf" srcId="{20E2CA3C-BC70-48E0-91A7-F1D57A353279}" destId="{BDD112D3-B767-497A-88B4-B76486D059AA}" srcOrd="0" destOrd="0" presId="urn:microsoft.com/office/officeart/2005/8/layout/hProcess11"/>
    <dgm:cxn modelId="{D71B14A3-F62C-4C7F-815F-095C5715556D}" srcId="{986FC4DB-2263-4541-B3EC-CDBA2D3BAF03}" destId="{C6F1239E-0EE1-47BC-864C-5A8197DB5335}" srcOrd="0" destOrd="0" parTransId="{380748FC-A034-43B2-923E-625A6878B968}" sibTransId="{B2C7E7B5-9EF4-4061-9EF8-EB6DF953F255}"/>
    <dgm:cxn modelId="{A90158D2-4500-49D9-B169-F6B5264936A6}" type="presOf" srcId="{C6F1239E-0EE1-47BC-864C-5A8197DB5335}" destId="{8C0B8EDC-E07D-43D1-A8F4-D03B8500A18B}" srcOrd="0" destOrd="0" presId="urn:microsoft.com/office/officeart/2005/8/layout/hProcess11"/>
    <dgm:cxn modelId="{AE9E2FE0-E9ED-4EC6-9DA9-673F70C9DC0A}" srcId="{986FC4DB-2263-4541-B3EC-CDBA2D3BAF03}" destId="{65663190-50EB-4DF0-A7DD-9F40672306DD}" srcOrd="2" destOrd="0" parTransId="{4D8CB377-1DD6-4FDC-872D-1743FB3B8A13}" sibTransId="{195508CC-F0F1-4BFD-83CD-A44A91770335}"/>
    <dgm:cxn modelId="{D163E6EE-A328-4720-843A-6683DC257E7D}" type="presOf" srcId="{986FC4DB-2263-4541-B3EC-CDBA2D3BAF03}" destId="{4B6D5F20-088E-410E-A3F4-2BA35BAF0E07}" srcOrd="0" destOrd="0" presId="urn:microsoft.com/office/officeart/2005/8/layout/hProcess11"/>
    <dgm:cxn modelId="{28DD045A-C973-4DBE-A64B-AAEE5CA837E0}" type="presParOf" srcId="{4B6D5F20-088E-410E-A3F4-2BA35BAF0E07}" destId="{2E78475B-E5F4-46DA-BCE1-A3C91E644BD3}" srcOrd="0" destOrd="0" presId="urn:microsoft.com/office/officeart/2005/8/layout/hProcess11"/>
    <dgm:cxn modelId="{BFDD411F-847F-4A62-A371-3FAE416946BC}" type="presParOf" srcId="{4B6D5F20-088E-410E-A3F4-2BA35BAF0E07}" destId="{B37AB65C-8B49-42AB-9CBA-93EFCDDCB922}" srcOrd="1" destOrd="0" presId="urn:microsoft.com/office/officeart/2005/8/layout/hProcess11"/>
    <dgm:cxn modelId="{09791688-DA60-4621-9FC1-2B13669CCAC2}" type="presParOf" srcId="{B37AB65C-8B49-42AB-9CBA-93EFCDDCB922}" destId="{84DD4D45-8118-41EB-BADF-7232482DFB91}" srcOrd="0" destOrd="0" presId="urn:microsoft.com/office/officeart/2005/8/layout/hProcess11"/>
    <dgm:cxn modelId="{8CB1F7B8-35BF-4A33-BE26-AF2892E63A39}" type="presParOf" srcId="{84DD4D45-8118-41EB-BADF-7232482DFB91}" destId="{8C0B8EDC-E07D-43D1-A8F4-D03B8500A18B}" srcOrd="0" destOrd="0" presId="urn:microsoft.com/office/officeart/2005/8/layout/hProcess11"/>
    <dgm:cxn modelId="{DF852C92-030B-42E9-8142-7F83DEBF68BB}" type="presParOf" srcId="{84DD4D45-8118-41EB-BADF-7232482DFB91}" destId="{BCE8E730-C289-43F3-8812-731363591245}" srcOrd="1" destOrd="0" presId="urn:microsoft.com/office/officeart/2005/8/layout/hProcess11"/>
    <dgm:cxn modelId="{1C009BAA-73AF-41DC-860C-40541139C562}" type="presParOf" srcId="{84DD4D45-8118-41EB-BADF-7232482DFB91}" destId="{805065B9-6DCF-4472-8DED-EFA5B6E7485F}" srcOrd="2" destOrd="0" presId="urn:microsoft.com/office/officeart/2005/8/layout/hProcess11"/>
    <dgm:cxn modelId="{79602C03-6699-48BE-9B67-6293BB53DF61}" type="presParOf" srcId="{B37AB65C-8B49-42AB-9CBA-93EFCDDCB922}" destId="{95BD2599-E56C-452F-A978-50E671ADAC08}" srcOrd="1" destOrd="0" presId="urn:microsoft.com/office/officeart/2005/8/layout/hProcess11"/>
    <dgm:cxn modelId="{FA3896FD-98FF-4D15-8332-A244C26AC251}" type="presParOf" srcId="{B37AB65C-8B49-42AB-9CBA-93EFCDDCB922}" destId="{88AC97A7-47C8-4C75-A424-E0F8CA5B3F76}" srcOrd="2" destOrd="0" presId="urn:microsoft.com/office/officeart/2005/8/layout/hProcess11"/>
    <dgm:cxn modelId="{7C27B363-47E4-4554-BD63-0F60BFF34A80}" type="presParOf" srcId="{88AC97A7-47C8-4C75-A424-E0F8CA5B3F76}" destId="{BDD112D3-B767-497A-88B4-B76486D059AA}" srcOrd="0" destOrd="0" presId="urn:microsoft.com/office/officeart/2005/8/layout/hProcess11"/>
    <dgm:cxn modelId="{E21F4FE9-6781-454D-AE70-294E0743EB9D}" type="presParOf" srcId="{88AC97A7-47C8-4C75-A424-E0F8CA5B3F76}" destId="{AE44EF14-674F-4F60-9562-B9FC64D6812B}" srcOrd="1" destOrd="0" presId="urn:microsoft.com/office/officeart/2005/8/layout/hProcess11"/>
    <dgm:cxn modelId="{48F979B4-5577-4E0B-9F7A-0B626AA1B3C0}" type="presParOf" srcId="{88AC97A7-47C8-4C75-A424-E0F8CA5B3F76}" destId="{53E38151-1925-4BD6-9A1C-28AEC8E84155}" srcOrd="2" destOrd="0" presId="urn:microsoft.com/office/officeart/2005/8/layout/hProcess11"/>
    <dgm:cxn modelId="{08F8B364-47A8-4612-A525-B2F3EF37F3AA}" type="presParOf" srcId="{B37AB65C-8B49-42AB-9CBA-93EFCDDCB922}" destId="{76ED61CA-0598-40E9-AE22-ECDBE8AC3872}" srcOrd="3" destOrd="0" presId="urn:microsoft.com/office/officeart/2005/8/layout/hProcess11"/>
    <dgm:cxn modelId="{C6D23C81-0B63-4024-B38B-8E5D00377DFD}" type="presParOf" srcId="{B37AB65C-8B49-42AB-9CBA-93EFCDDCB922}" destId="{21596E68-BA4C-43F3-AA3B-475ADFF6FBAA}" srcOrd="4" destOrd="0" presId="urn:microsoft.com/office/officeart/2005/8/layout/hProcess11"/>
    <dgm:cxn modelId="{80EAE3B2-8B23-453B-998D-5D35B141F44F}" type="presParOf" srcId="{21596E68-BA4C-43F3-AA3B-475ADFF6FBAA}" destId="{9D3A850E-AEB8-4869-9F9D-7BD8A9164537}" srcOrd="0" destOrd="0" presId="urn:microsoft.com/office/officeart/2005/8/layout/hProcess11"/>
    <dgm:cxn modelId="{A1EBF90E-5F1C-4656-9AA3-D8B9EE3D3B3C}" type="presParOf" srcId="{21596E68-BA4C-43F3-AA3B-475ADFF6FBAA}" destId="{38A49D2B-B931-40E0-B209-652B82ADBB8E}" srcOrd="1" destOrd="0" presId="urn:microsoft.com/office/officeart/2005/8/layout/hProcess11"/>
    <dgm:cxn modelId="{F19BB444-E1B8-4AD8-A61E-6E598B91A34A}" type="presParOf" srcId="{21596E68-BA4C-43F3-AA3B-475ADFF6FBAA}" destId="{B4FF7610-29F8-4964-8ACB-7B5234258152}" srcOrd="2" destOrd="0" presId="urn:microsoft.com/office/officeart/2005/8/layout/hProcess11"/>
    <dgm:cxn modelId="{AF4CA419-2E33-4676-8B52-3BE93139E141}" type="presParOf" srcId="{B37AB65C-8B49-42AB-9CBA-93EFCDDCB922}" destId="{94830DEF-71C4-4C8B-9D32-C01F8B2951A3}" srcOrd="5" destOrd="0" presId="urn:microsoft.com/office/officeart/2005/8/layout/hProcess11"/>
    <dgm:cxn modelId="{6F3BC801-D461-4C4A-890F-7EE76549F36C}" type="presParOf" srcId="{B37AB65C-8B49-42AB-9CBA-93EFCDDCB922}" destId="{E1FC3C80-1524-408B-8EF8-4EC36053EF37}" srcOrd="6" destOrd="0" presId="urn:microsoft.com/office/officeart/2005/8/layout/hProcess11"/>
    <dgm:cxn modelId="{E715E744-296F-4801-85FF-2FC7380CD86E}" type="presParOf" srcId="{E1FC3C80-1524-408B-8EF8-4EC36053EF37}" destId="{CCC3EC02-A92C-4B80-ABFC-EF60C199F445}" srcOrd="0" destOrd="0" presId="urn:microsoft.com/office/officeart/2005/8/layout/hProcess11"/>
    <dgm:cxn modelId="{1683F38C-52D3-4097-B246-2FB64673229D}" type="presParOf" srcId="{E1FC3C80-1524-408B-8EF8-4EC36053EF37}" destId="{EA3E8CF6-62A3-46C3-8A4D-33B3F8CEFB9D}" srcOrd="1" destOrd="0" presId="urn:microsoft.com/office/officeart/2005/8/layout/hProcess11"/>
    <dgm:cxn modelId="{80548069-814A-457F-BEFC-45B70B8821E4}" type="presParOf" srcId="{E1FC3C80-1524-408B-8EF8-4EC36053EF37}" destId="{EBEA0636-C42D-4F6D-A4C2-F636BFD6DE6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5008"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sl-SI" sz="2800" b="1" kern="1200" noProof="0" dirty="0"/>
            <a:t>Zmanjšanje emisij CO2</a:t>
          </a:r>
        </a:p>
      </dsp:txBody>
      <dsp:txXfrm>
        <a:off x="5008" y="0"/>
        <a:ext cx="2409035" cy="2167466"/>
      </dsp:txXfrm>
    </dsp:sp>
    <dsp:sp modelId="{BCE8E730-C289-43F3-8812-731363591245}">
      <dsp:nvSpPr>
        <dsp:cNvPr id="0" name=""/>
        <dsp:cNvSpPr/>
      </dsp:nvSpPr>
      <dsp:spPr>
        <a:xfrm>
          <a:off x="531055" y="2190512"/>
          <a:ext cx="1356942" cy="1037642"/>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534495"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sl-SI" sz="2800" b="1" kern="1200" noProof="0" dirty="0"/>
            <a:t>Trajnostna nabava materialov</a:t>
          </a:r>
        </a:p>
      </dsp:txBody>
      <dsp:txXfrm>
        <a:off x="2534495" y="3251200"/>
        <a:ext cx="2409035" cy="2167466"/>
      </dsp:txXfrm>
    </dsp:sp>
    <dsp:sp modelId="{AE44EF14-674F-4F60-9562-B9FC64D6812B}">
      <dsp:nvSpPr>
        <dsp:cNvPr id="0" name=""/>
        <dsp:cNvSpPr/>
      </dsp:nvSpPr>
      <dsp:spPr>
        <a:xfrm>
          <a:off x="3109223" y="2190509"/>
          <a:ext cx="1259579" cy="1037647"/>
        </a:xfrm>
        <a:prstGeom prst="ellipse">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063982"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sl-SI" sz="2800" b="1" kern="1200" noProof="0" dirty="0"/>
            <a:t>Varčevanje z vodo in energijo</a:t>
          </a:r>
        </a:p>
      </dsp:txBody>
      <dsp:txXfrm>
        <a:off x="5063982" y="0"/>
        <a:ext cx="2409035" cy="2167466"/>
      </dsp:txXfrm>
    </dsp:sp>
    <dsp:sp modelId="{38A49D2B-B931-40E0-B209-652B82ADBB8E}">
      <dsp:nvSpPr>
        <dsp:cNvPr id="0" name=""/>
        <dsp:cNvSpPr/>
      </dsp:nvSpPr>
      <dsp:spPr>
        <a:xfrm>
          <a:off x="5614841" y="2206413"/>
          <a:ext cx="1307318" cy="1005840"/>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593470"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sl-SI" sz="2800" b="1" kern="1200" noProof="0" dirty="0"/>
            <a:t>Odstranitev</a:t>
          </a:r>
          <a:r>
            <a:rPr lang="sl-SI" sz="2800" kern="1200" noProof="0" dirty="0"/>
            <a:t> </a:t>
          </a:r>
          <a:r>
            <a:rPr lang="sl-SI" sz="2800" b="1" kern="1200" noProof="0" dirty="0"/>
            <a:t>nevarnih kemikalij</a:t>
          </a:r>
        </a:p>
      </dsp:txBody>
      <dsp:txXfrm>
        <a:off x="7593470" y="3251200"/>
        <a:ext cx="2409035" cy="2167466"/>
      </dsp:txXfrm>
    </dsp:sp>
    <dsp:sp modelId="{EA3E8CF6-62A3-46C3-8A4D-33B3F8CEFB9D}">
      <dsp:nvSpPr>
        <dsp:cNvPr id="0" name=""/>
        <dsp:cNvSpPr/>
      </dsp:nvSpPr>
      <dsp:spPr>
        <a:xfrm>
          <a:off x="8178092" y="2158704"/>
          <a:ext cx="1239791" cy="1101257"/>
        </a:xfrm>
        <a:prstGeom prst="ellipse">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73655-4E54-427A-8D95-582299723C00}">
      <dsp:nvSpPr>
        <dsp:cNvPr id="0" name=""/>
        <dsp:cNvSpPr/>
      </dsp:nvSpPr>
      <dsp:spPr>
        <a:xfrm>
          <a:off x="0" y="1044301"/>
          <a:ext cx="1707532" cy="170753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24498366-E69B-49DE-AE4C-DE5319BB2FB8}">
      <dsp:nvSpPr>
        <dsp:cNvPr id="0" name=""/>
        <dsp:cNvSpPr/>
      </dsp:nvSpPr>
      <dsp:spPr>
        <a:xfrm>
          <a:off x="224920" y="2642910"/>
          <a:ext cx="1985399" cy="170753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00100">
            <a:lnSpc>
              <a:spcPct val="90000"/>
            </a:lnSpc>
            <a:spcBef>
              <a:spcPct val="0"/>
            </a:spcBef>
            <a:spcAft>
              <a:spcPct val="35000"/>
            </a:spcAft>
            <a:buNone/>
          </a:pPr>
          <a:r>
            <a:rPr lang="sl-SI" sz="2000" b="1" kern="1200" noProof="0" dirty="0">
              <a:solidFill>
                <a:srgbClr val="035854"/>
              </a:solidFill>
              <a:latin typeface="Arial"/>
              <a:ea typeface="+mn-ea"/>
              <a:cs typeface="+mn-cs"/>
            </a:rPr>
            <a:t>Pomanjkanje virov in krčenje gozdov</a:t>
          </a:r>
        </a:p>
      </dsp:txBody>
      <dsp:txXfrm>
        <a:off x="274932" y="2692922"/>
        <a:ext cx="1885375" cy="1607508"/>
      </dsp:txXfrm>
    </dsp:sp>
    <dsp:sp modelId="{EC8C65C2-C09A-408B-BB15-779D1FEE0EEC}">
      <dsp:nvSpPr>
        <dsp:cNvPr id="0" name=""/>
        <dsp:cNvSpPr/>
      </dsp:nvSpPr>
      <dsp:spPr>
        <a:xfrm>
          <a:off x="2069395" y="1692919"/>
          <a:ext cx="361863" cy="410296"/>
        </a:xfrm>
        <a:prstGeom prs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l-SI" sz="1800" kern="1200" noProof="0" dirty="0"/>
        </a:p>
      </dsp:txBody>
      <dsp:txXfrm>
        <a:off x="2069395" y="1774978"/>
        <a:ext cx="253304" cy="246178"/>
      </dsp:txXfrm>
    </dsp:sp>
    <dsp:sp modelId="{BD1CE81C-F6B3-4B25-B7F0-88E2F18CF1F0}">
      <dsp:nvSpPr>
        <dsp:cNvPr id="0" name=""/>
        <dsp:cNvSpPr/>
      </dsp:nvSpPr>
      <dsp:spPr>
        <a:xfrm>
          <a:off x="2741427" y="1044301"/>
          <a:ext cx="1707532" cy="1707532"/>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42501D15-22D7-4FEC-A933-CD424E39270E}">
      <dsp:nvSpPr>
        <dsp:cNvPr id="0" name=""/>
        <dsp:cNvSpPr/>
      </dsp:nvSpPr>
      <dsp:spPr>
        <a:xfrm>
          <a:off x="3224352" y="2578587"/>
          <a:ext cx="1707532" cy="1707532"/>
        </a:xfrm>
        <a:prstGeom prst="roundRect">
          <a:avLst>
            <a:gd name="adj" fmla="val 10000"/>
          </a:avLst>
        </a:prstGeom>
        <a:gradFill rotWithShape="0">
          <a:gsLst>
            <a:gs pos="0">
              <a:schemeClr val="accent2">
                <a:hueOff val="2904564"/>
                <a:satOff val="-18383"/>
                <a:lumOff val="-1895"/>
                <a:alphaOff val="0"/>
                <a:tint val="100000"/>
                <a:shade val="100000"/>
                <a:satMod val="130000"/>
              </a:schemeClr>
            </a:gs>
            <a:gs pos="100000">
              <a:schemeClr val="accent2">
                <a:hueOff val="2904564"/>
                <a:satOff val="-18383"/>
                <a:lumOff val="-189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00100">
            <a:lnSpc>
              <a:spcPct val="90000"/>
            </a:lnSpc>
            <a:spcBef>
              <a:spcPct val="0"/>
            </a:spcBef>
            <a:spcAft>
              <a:spcPct val="35000"/>
            </a:spcAft>
            <a:buNone/>
          </a:pPr>
          <a:r>
            <a:rPr lang="sl-SI" sz="2000" b="1" kern="1200" noProof="0" dirty="0">
              <a:solidFill>
                <a:srgbClr val="035854"/>
              </a:solidFill>
              <a:latin typeface="Arial"/>
              <a:ea typeface="+mn-ea"/>
              <a:cs typeface="+mn-cs"/>
            </a:rPr>
            <a:t>Nastajanje odpadkov </a:t>
          </a:r>
        </a:p>
      </dsp:txBody>
      <dsp:txXfrm>
        <a:off x="3274364" y="2628599"/>
        <a:ext cx="1607508" cy="1607508"/>
      </dsp:txXfrm>
    </dsp:sp>
    <dsp:sp modelId="{7FC8AC7D-15AC-4374-ADCC-AC29850919DC}">
      <dsp:nvSpPr>
        <dsp:cNvPr id="0" name=""/>
        <dsp:cNvSpPr/>
      </dsp:nvSpPr>
      <dsp:spPr>
        <a:xfrm rot="21493612">
          <a:off x="4797781" y="1650288"/>
          <a:ext cx="349072" cy="410296"/>
        </a:xfrm>
        <a:prstGeom prst="rightArrow">
          <a:avLst>
            <a:gd name="adj1" fmla="val 60000"/>
            <a:gd name="adj2" fmla="val 50000"/>
          </a:avLst>
        </a:prstGeom>
        <a:gradFill rotWithShape="0">
          <a:gsLst>
            <a:gs pos="0">
              <a:schemeClr val="accent2">
                <a:hueOff val="4356845"/>
                <a:satOff val="-27574"/>
                <a:lumOff val="-2842"/>
                <a:alphaOff val="0"/>
                <a:tint val="100000"/>
                <a:shade val="100000"/>
                <a:satMod val="130000"/>
              </a:schemeClr>
            </a:gs>
            <a:gs pos="100000">
              <a:schemeClr val="accent2">
                <a:hueOff val="4356845"/>
                <a:satOff val="-27574"/>
                <a:lumOff val="-284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l-SI" sz="1800" kern="1200" noProof="0" dirty="0"/>
        </a:p>
      </dsp:txBody>
      <dsp:txXfrm>
        <a:off x="4797806" y="1733967"/>
        <a:ext cx="244350" cy="246178"/>
      </dsp:txXfrm>
    </dsp:sp>
    <dsp:sp modelId="{F9AA1A5B-BC77-44A3-9711-0D8D87879CC0}">
      <dsp:nvSpPr>
        <dsp:cNvPr id="0" name=""/>
        <dsp:cNvSpPr/>
      </dsp:nvSpPr>
      <dsp:spPr>
        <a:xfrm>
          <a:off x="5445831" y="960581"/>
          <a:ext cx="1707532" cy="170753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8000" r="-28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1E068E20-8E23-4CAE-8407-E97FA132F46D}">
      <dsp:nvSpPr>
        <dsp:cNvPr id="0" name=""/>
        <dsp:cNvSpPr/>
      </dsp:nvSpPr>
      <dsp:spPr>
        <a:xfrm>
          <a:off x="5689326" y="2419770"/>
          <a:ext cx="2318282" cy="1707532"/>
        </a:xfrm>
        <a:prstGeom prst="roundRect">
          <a:avLst>
            <a:gd name="adj" fmla="val 10000"/>
          </a:avLst>
        </a:prstGeom>
        <a:gradFill rotWithShape="0">
          <a:gsLst>
            <a:gs pos="0">
              <a:schemeClr val="accent2">
                <a:hueOff val="5809127"/>
                <a:satOff val="-36765"/>
                <a:lumOff val="-3789"/>
                <a:alphaOff val="0"/>
                <a:tint val="100000"/>
                <a:shade val="100000"/>
                <a:satMod val="130000"/>
              </a:schemeClr>
            </a:gs>
            <a:gs pos="100000">
              <a:schemeClr val="accent2">
                <a:hueOff val="5809127"/>
                <a:satOff val="-36765"/>
                <a:lumOff val="-378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noProof="0" dirty="0"/>
            <a:t>•</a:t>
          </a:r>
          <a:r>
            <a:rPr lang="sl-SI" sz="2000" b="1" kern="1200" noProof="0" dirty="0">
              <a:solidFill>
                <a:srgbClr val="035854"/>
              </a:solidFill>
              <a:latin typeface="Arial"/>
              <a:ea typeface="+mn-ea"/>
              <a:cs typeface="+mn-cs"/>
            </a:rPr>
            <a:t>Onesnaževanje okolja in emisije</a:t>
          </a:r>
          <a:endParaRPr lang="sl-SI" sz="1800" b="1" kern="1200" noProof="0" dirty="0">
            <a:solidFill>
              <a:srgbClr val="035854"/>
            </a:solidFill>
            <a:latin typeface="Arial"/>
            <a:ea typeface="+mn-ea"/>
            <a:cs typeface="+mn-cs"/>
          </a:endParaRPr>
        </a:p>
      </dsp:txBody>
      <dsp:txXfrm>
        <a:off x="5739338" y="2469782"/>
        <a:ext cx="2218258" cy="1607508"/>
      </dsp:txXfrm>
    </dsp:sp>
    <dsp:sp modelId="{7C551E97-8D22-4F3F-B66F-DC2934121137}">
      <dsp:nvSpPr>
        <dsp:cNvPr id="0" name=""/>
        <dsp:cNvSpPr/>
      </dsp:nvSpPr>
      <dsp:spPr>
        <a:xfrm rot="21557941">
          <a:off x="7581977" y="1590887"/>
          <a:ext cx="428662" cy="410296"/>
        </a:xfrm>
        <a:prstGeom prst="rightArrow">
          <a:avLst>
            <a:gd name="adj1" fmla="val 60000"/>
            <a:gd name="adj2" fmla="val 50000"/>
          </a:avLst>
        </a:prstGeom>
        <a:gradFill rotWithShape="0">
          <a:gsLst>
            <a:gs pos="0">
              <a:schemeClr val="accent2">
                <a:hueOff val="8713691"/>
                <a:satOff val="-55148"/>
                <a:lumOff val="-5684"/>
                <a:alphaOff val="0"/>
                <a:tint val="100000"/>
                <a:shade val="100000"/>
                <a:satMod val="130000"/>
              </a:schemeClr>
            </a:gs>
            <a:gs pos="100000">
              <a:schemeClr val="accent2">
                <a:hueOff val="8713691"/>
                <a:satOff val="-55148"/>
                <a:lumOff val="-568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l-SI" sz="1800" kern="1200" noProof="0" dirty="0"/>
        </a:p>
      </dsp:txBody>
      <dsp:txXfrm>
        <a:off x="7581982" y="1673699"/>
        <a:ext cx="305573" cy="246178"/>
      </dsp:txXfrm>
    </dsp:sp>
    <dsp:sp modelId="{E5500FC7-7FFC-40C3-8981-5F56E084D31C}">
      <dsp:nvSpPr>
        <dsp:cNvPr id="0" name=""/>
        <dsp:cNvSpPr/>
      </dsp:nvSpPr>
      <dsp:spPr>
        <a:xfrm>
          <a:off x="8378020" y="924706"/>
          <a:ext cx="1707532" cy="1707532"/>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345C659-C95E-4303-BC31-A92918715C08}">
      <dsp:nvSpPr>
        <dsp:cNvPr id="0" name=""/>
        <dsp:cNvSpPr/>
      </dsp:nvSpPr>
      <dsp:spPr>
        <a:xfrm>
          <a:off x="8692236" y="2419770"/>
          <a:ext cx="1707532" cy="1707532"/>
        </a:xfrm>
        <a:prstGeom prst="roundRect">
          <a:avLst>
            <a:gd name="adj" fmla="val 10000"/>
          </a:avLst>
        </a:prstGeom>
        <a:gradFill rotWithShape="0">
          <a:gsLst>
            <a:gs pos="0">
              <a:schemeClr val="accent2">
                <a:hueOff val="8713691"/>
                <a:satOff val="-55148"/>
                <a:lumOff val="-5684"/>
                <a:alphaOff val="0"/>
                <a:tint val="100000"/>
                <a:shade val="100000"/>
                <a:satMod val="130000"/>
              </a:schemeClr>
            </a:gs>
            <a:gs pos="100000">
              <a:schemeClr val="accent2">
                <a:hueOff val="8713691"/>
                <a:satOff val="-55148"/>
                <a:lumOff val="-568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b="1" kern="1200" noProof="0" dirty="0">
              <a:solidFill>
                <a:srgbClr val="035854"/>
              </a:solidFill>
            </a:rPr>
            <a:t>Emisije CO2</a:t>
          </a:r>
        </a:p>
      </dsp:txBody>
      <dsp:txXfrm>
        <a:off x="8742248" y="2469782"/>
        <a:ext cx="1607508" cy="16075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3437" y="0"/>
          <a:ext cx="2617963"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Uporaba zelene energije v proizvodnji</a:t>
          </a:r>
        </a:p>
      </dsp:txBody>
      <dsp:txXfrm>
        <a:off x="3437" y="0"/>
        <a:ext cx="2617963" cy="2167466"/>
      </dsp:txXfrm>
    </dsp:sp>
    <dsp:sp modelId="{BCE8E730-C289-43F3-8812-731363591245}">
      <dsp:nvSpPr>
        <dsp:cNvPr id="0" name=""/>
        <dsp:cNvSpPr/>
      </dsp:nvSpPr>
      <dsp:spPr>
        <a:xfrm>
          <a:off x="633948" y="2190512"/>
          <a:ext cx="1356942" cy="1037642"/>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727804" y="3251200"/>
          <a:ext cx="2807340"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Zmanjšanje količine embalaže in zagotavljanje reciklabilnosti</a:t>
          </a:r>
        </a:p>
      </dsp:txBody>
      <dsp:txXfrm>
        <a:off x="2727804" y="3251200"/>
        <a:ext cx="2807340" cy="2167466"/>
      </dsp:txXfrm>
    </dsp:sp>
    <dsp:sp modelId="{AE44EF14-674F-4F60-9562-B9FC64D6812B}">
      <dsp:nvSpPr>
        <dsp:cNvPr id="0" name=""/>
        <dsp:cNvSpPr/>
      </dsp:nvSpPr>
      <dsp:spPr>
        <a:xfrm>
          <a:off x="3501684" y="2190509"/>
          <a:ext cx="1259579" cy="103764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641548" y="0"/>
          <a:ext cx="2128062"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Izdelki z okoljskim znakom</a:t>
          </a:r>
        </a:p>
      </dsp:txBody>
      <dsp:txXfrm>
        <a:off x="5641548" y="0"/>
        <a:ext cx="2128062" cy="2167466"/>
      </dsp:txXfrm>
    </dsp:sp>
    <dsp:sp modelId="{38A49D2B-B931-40E0-B209-652B82ADBB8E}">
      <dsp:nvSpPr>
        <dsp:cNvPr id="0" name=""/>
        <dsp:cNvSpPr/>
      </dsp:nvSpPr>
      <dsp:spPr>
        <a:xfrm>
          <a:off x="6051920" y="2206413"/>
          <a:ext cx="1307318" cy="1005840"/>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876013" y="3251200"/>
          <a:ext cx="2128062"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Odstranitev nevarnih sestavin</a:t>
          </a:r>
        </a:p>
      </dsp:txBody>
      <dsp:txXfrm>
        <a:off x="7876013" y="3251200"/>
        <a:ext cx="2128062" cy="2167466"/>
      </dsp:txXfrm>
    </dsp:sp>
    <dsp:sp modelId="{EA3E8CF6-62A3-46C3-8A4D-33B3F8CEFB9D}">
      <dsp:nvSpPr>
        <dsp:cNvPr id="0" name=""/>
        <dsp:cNvSpPr/>
      </dsp:nvSpPr>
      <dsp:spPr>
        <a:xfrm>
          <a:off x="8320149" y="2158704"/>
          <a:ext cx="1239791" cy="1101257"/>
        </a:xfrm>
        <a:prstGeom prst="ellipse">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5008"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Pravične delovne prakse</a:t>
          </a:r>
        </a:p>
      </dsp:txBody>
      <dsp:txXfrm>
        <a:off x="5008" y="0"/>
        <a:ext cx="2409035" cy="2167466"/>
      </dsp:txXfrm>
    </dsp:sp>
    <dsp:sp modelId="{BCE8E730-C289-43F3-8812-731363591245}">
      <dsp:nvSpPr>
        <dsp:cNvPr id="0" name=""/>
        <dsp:cNvSpPr/>
      </dsp:nvSpPr>
      <dsp:spPr>
        <a:xfrm>
          <a:off x="531055" y="2190512"/>
          <a:ext cx="1356942" cy="103764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534495"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Varni delovni pogoji</a:t>
          </a:r>
        </a:p>
      </dsp:txBody>
      <dsp:txXfrm>
        <a:off x="2534495" y="3251200"/>
        <a:ext cx="2409035" cy="2167466"/>
      </dsp:txXfrm>
    </dsp:sp>
    <dsp:sp modelId="{AE44EF14-674F-4F60-9562-B9FC64D6812B}">
      <dsp:nvSpPr>
        <dsp:cNvPr id="0" name=""/>
        <dsp:cNvSpPr/>
      </dsp:nvSpPr>
      <dsp:spPr>
        <a:xfrm>
          <a:off x="3109223" y="2190509"/>
          <a:ext cx="1259579" cy="103764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063982"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Enakost spolov in vključevanje</a:t>
          </a:r>
        </a:p>
      </dsp:txBody>
      <dsp:txXfrm>
        <a:off x="5063982" y="0"/>
        <a:ext cx="2409035" cy="2167466"/>
      </dsp:txXfrm>
    </dsp:sp>
    <dsp:sp modelId="{38A49D2B-B931-40E0-B209-652B82ADBB8E}">
      <dsp:nvSpPr>
        <dsp:cNvPr id="0" name=""/>
        <dsp:cNvSpPr/>
      </dsp:nvSpPr>
      <dsp:spPr>
        <a:xfrm>
          <a:off x="5614841" y="2206413"/>
          <a:ext cx="1307318" cy="1005840"/>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593470"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Pravice delavcev in plače</a:t>
          </a:r>
        </a:p>
      </dsp:txBody>
      <dsp:txXfrm>
        <a:off x="7593470" y="3251200"/>
        <a:ext cx="2409035" cy="2167466"/>
      </dsp:txXfrm>
    </dsp:sp>
    <dsp:sp modelId="{EA3E8CF6-62A3-46C3-8A4D-33B3F8CEFB9D}">
      <dsp:nvSpPr>
        <dsp:cNvPr id="0" name=""/>
        <dsp:cNvSpPr/>
      </dsp:nvSpPr>
      <dsp:spPr>
        <a:xfrm>
          <a:off x="8178092" y="2158704"/>
          <a:ext cx="1239791" cy="1101257"/>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5008"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latin typeface="Aptos  "/>
            </a:rPr>
            <a:t>Pravične delovne prakse</a:t>
          </a:r>
        </a:p>
      </dsp:txBody>
      <dsp:txXfrm>
        <a:off x="5008" y="0"/>
        <a:ext cx="2409035" cy="2167466"/>
      </dsp:txXfrm>
    </dsp:sp>
    <dsp:sp modelId="{BCE8E730-C289-43F3-8812-731363591245}">
      <dsp:nvSpPr>
        <dsp:cNvPr id="0" name=""/>
        <dsp:cNvSpPr/>
      </dsp:nvSpPr>
      <dsp:spPr>
        <a:xfrm>
          <a:off x="531055" y="2190512"/>
          <a:ext cx="1356942" cy="103764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534495"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Varni delovni pogoji</a:t>
          </a:r>
        </a:p>
      </dsp:txBody>
      <dsp:txXfrm>
        <a:off x="2534495" y="3251200"/>
        <a:ext cx="2409035" cy="2167466"/>
      </dsp:txXfrm>
    </dsp:sp>
    <dsp:sp modelId="{AE44EF14-674F-4F60-9562-B9FC64D6812B}">
      <dsp:nvSpPr>
        <dsp:cNvPr id="0" name=""/>
        <dsp:cNvSpPr/>
      </dsp:nvSpPr>
      <dsp:spPr>
        <a:xfrm>
          <a:off x="3109223" y="2190509"/>
          <a:ext cx="1259579" cy="103764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063982"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Enakost spolov in vključevanje</a:t>
          </a:r>
        </a:p>
      </dsp:txBody>
      <dsp:txXfrm>
        <a:off x="5063982" y="0"/>
        <a:ext cx="2409035" cy="2167466"/>
      </dsp:txXfrm>
    </dsp:sp>
    <dsp:sp modelId="{38A49D2B-B931-40E0-B209-652B82ADBB8E}">
      <dsp:nvSpPr>
        <dsp:cNvPr id="0" name=""/>
        <dsp:cNvSpPr/>
      </dsp:nvSpPr>
      <dsp:spPr>
        <a:xfrm>
          <a:off x="5614841" y="2206413"/>
          <a:ext cx="1307318" cy="1005840"/>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593470"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Pravice delavcev in plače</a:t>
          </a:r>
        </a:p>
      </dsp:txBody>
      <dsp:txXfrm>
        <a:off x="7593470" y="3251200"/>
        <a:ext cx="2409035" cy="2167466"/>
      </dsp:txXfrm>
    </dsp:sp>
    <dsp:sp modelId="{EA3E8CF6-62A3-46C3-8A4D-33B3F8CEFB9D}">
      <dsp:nvSpPr>
        <dsp:cNvPr id="0" name=""/>
        <dsp:cNvSpPr/>
      </dsp:nvSpPr>
      <dsp:spPr>
        <a:xfrm>
          <a:off x="8178092" y="2158704"/>
          <a:ext cx="1239791" cy="1101257"/>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5008"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t>Dolgoročna partnerstva z dobavitelji</a:t>
          </a:r>
        </a:p>
      </dsp:txBody>
      <dsp:txXfrm>
        <a:off x="5008" y="0"/>
        <a:ext cx="2409035" cy="2167466"/>
      </dsp:txXfrm>
    </dsp:sp>
    <dsp:sp modelId="{BCE8E730-C289-43F3-8812-731363591245}">
      <dsp:nvSpPr>
        <dsp:cNvPr id="0" name=""/>
        <dsp:cNvSpPr/>
      </dsp:nvSpPr>
      <dsp:spPr>
        <a:xfrm>
          <a:off x="543084" y="2226606"/>
          <a:ext cx="1356942" cy="103764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534495"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t>Razvoj zmogljivosti dobaviteljev</a:t>
          </a:r>
        </a:p>
      </dsp:txBody>
      <dsp:txXfrm>
        <a:off x="2534495" y="3251200"/>
        <a:ext cx="2409035" cy="2167466"/>
      </dsp:txXfrm>
    </dsp:sp>
    <dsp:sp modelId="{AE44EF14-674F-4F60-9562-B9FC64D6812B}">
      <dsp:nvSpPr>
        <dsp:cNvPr id="0" name=""/>
        <dsp:cNvSpPr/>
      </dsp:nvSpPr>
      <dsp:spPr>
        <a:xfrm>
          <a:off x="3109223" y="2190509"/>
          <a:ext cx="1259579" cy="103764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063982"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t>Uvajanje inovacij</a:t>
          </a:r>
        </a:p>
      </dsp:txBody>
      <dsp:txXfrm>
        <a:off x="5063982" y="0"/>
        <a:ext cx="2409035" cy="2167466"/>
      </dsp:txXfrm>
    </dsp:sp>
    <dsp:sp modelId="{38A49D2B-B931-40E0-B209-652B82ADBB8E}">
      <dsp:nvSpPr>
        <dsp:cNvPr id="0" name=""/>
        <dsp:cNvSpPr/>
      </dsp:nvSpPr>
      <dsp:spPr>
        <a:xfrm>
          <a:off x="5614841" y="2206413"/>
          <a:ext cx="1307318" cy="1005840"/>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593470"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t>Zmanjšanje tveganj </a:t>
          </a:r>
        </a:p>
      </dsp:txBody>
      <dsp:txXfrm>
        <a:off x="7593470" y="3251200"/>
        <a:ext cx="2409035" cy="2167466"/>
      </dsp:txXfrm>
    </dsp:sp>
    <dsp:sp modelId="{EA3E8CF6-62A3-46C3-8A4D-33B3F8CEFB9D}">
      <dsp:nvSpPr>
        <dsp:cNvPr id="0" name=""/>
        <dsp:cNvSpPr/>
      </dsp:nvSpPr>
      <dsp:spPr>
        <a:xfrm>
          <a:off x="8178092" y="2158704"/>
          <a:ext cx="1239791" cy="1101257"/>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894C7-1C77-4825-9C32-4041C21C1D4F}">
      <dsp:nvSpPr>
        <dsp:cNvPr id="0" name=""/>
        <dsp:cNvSpPr/>
      </dsp:nvSpPr>
      <dsp:spPr>
        <a:xfrm>
          <a:off x="176" y="127760"/>
          <a:ext cx="634075" cy="634075"/>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02E3170D-AC24-4ED4-916D-755E22EC38AF}">
      <dsp:nvSpPr>
        <dsp:cNvPr id="0" name=""/>
        <dsp:cNvSpPr/>
      </dsp:nvSpPr>
      <dsp:spPr>
        <a:xfrm>
          <a:off x="63583" y="191168"/>
          <a:ext cx="507260" cy="507260"/>
        </a:xfrm>
        <a:prstGeom prst="chord">
          <a:avLst>
            <a:gd name="adj1" fmla="val 1800000"/>
            <a:gd name="adj2" fmla="val 90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2A1D9F-86F9-40FE-9528-5947857397FC}">
      <dsp:nvSpPr>
        <dsp:cNvPr id="0" name=""/>
        <dsp:cNvSpPr/>
      </dsp:nvSpPr>
      <dsp:spPr>
        <a:xfrm>
          <a:off x="766351" y="1021471"/>
          <a:ext cx="1875806" cy="2149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622300">
            <a:lnSpc>
              <a:spcPct val="90000"/>
            </a:lnSpc>
            <a:spcBef>
              <a:spcPct val="0"/>
            </a:spcBef>
            <a:spcAft>
              <a:spcPct val="35000"/>
            </a:spcAft>
            <a:buNone/>
          </a:pPr>
          <a:r>
            <a:rPr lang="sl-SI" sz="1400" kern="1200" noProof="0" dirty="0"/>
            <a:t>Točke se dodelijo za </a:t>
          </a:r>
          <a:r>
            <a:rPr lang="sl-SI" sz="1400" b="1" kern="1200" noProof="0" dirty="0"/>
            <a:t>vsakih 10 % </a:t>
          </a:r>
          <a:r>
            <a:rPr lang="sl-SI" sz="1400" kern="1200" noProof="0" dirty="0"/>
            <a:t>preseganja minimalnega deleža IPM ali ekološkega bombaža.</a:t>
          </a:r>
        </a:p>
      </dsp:txBody>
      <dsp:txXfrm>
        <a:off x="766351" y="1021471"/>
        <a:ext cx="1875806" cy="2149130"/>
      </dsp:txXfrm>
    </dsp:sp>
    <dsp:sp modelId="{2A1778A6-FDEE-4A40-B09C-CA0693C28837}">
      <dsp:nvSpPr>
        <dsp:cNvPr id="0" name=""/>
        <dsp:cNvSpPr/>
      </dsp:nvSpPr>
      <dsp:spPr>
        <a:xfrm>
          <a:off x="766351" y="127760"/>
          <a:ext cx="1875806" cy="634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sl-SI" sz="1600" b="1" kern="1200" noProof="0" dirty="0">
              <a:solidFill>
                <a:srgbClr val="035854"/>
              </a:solidFill>
              <a:latin typeface="Arial"/>
              <a:ea typeface="+mn-ea"/>
              <a:cs typeface="+mn-cs"/>
            </a:rPr>
            <a:t>Certificirani delež bombaža</a:t>
          </a:r>
        </a:p>
      </dsp:txBody>
      <dsp:txXfrm>
        <a:off x="766351" y="127760"/>
        <a:ext cx="1875806" cy="634075"/>
      </dsp:txXfrm>
    </dsp:sp>
    <dsp:sp modelId="{378317F1-552D-4E44-BDF1-CF97C6BC543E}">
      <dsp:nvSpPr>
        <dsp:cNvPr id="0" name=""/>
        <dsp:cNvSpPr/>
      </dsp:nvSpPr>
      <dsp:spPr>
        <a:xfrm>
          <a:off x="2790159" y="111216"/>
          <a:ext cx="634075" cy="634075"/>
        </a:xfrm>
        <a:prstGeom prst="ellipse">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AD4AA0B8-C0A4-4053-BB22-A38A15345559}">
      <dsp:nvSpPr>
        <dsp:cNvPr id="0" name=""/>
        <dsp:cNvSpPr/>
      </dsp:nvSpPr>
      <dsp:spPr>
        <a:xfrm>
          <a:off x="2630930" y="1515947"/>
          <a:ext cx="507260" cy="507260"/>
        </a:xfrm>
        <a:prstGeom prst="chord">
          <a:avLst>
            <a:gd name="adj1" fmla="val 0"/>
            <a:gd name="adj2" fmla="val 10800000"/>
          </a:avLst>
        </a:prstGeom>
        <a:solidFill>
          <a:schemeClr val="bg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CDF8B9AE-FE87-499A-B9BC-09037BF9A3CD}">
      <dsp:nvSpPr>
        <dsp:cNvPr id="0" name=""/>
        <dsp:cNvSpPr/>
      </dsp:nvSpPr>
      <dsp:spPr>
        <a:xfrm>
          <a:off x="3540431" y="971839"/>
          <a:ext cx="1875806" cy="221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622300">
            <a:lnSpc>
              <a:spcPct val="90000"/>
            </a:lnSpc>
            <a:spcBef>
              <a:spcPct val="0"/>
            </a:spcBef>
            <a:spcAft>
              <a:spcPct val="35000"/>
            </a:spcAft>
            <a:buNone/>
          </a:pPr>
          <a:r>
            <a:rPr lang="sl-SI" sz="1400" kern="1200" noProof="0" dirty="0"/>
            <a:t>Točke se dodelijo za  </a:t>
          </a:r>
          <a:r>
            <a:rPr lang="sl-SI" sz="1400" b="1" kern="1200" noProof="0" dirty="0"/>
            <a:t>vsakih +10 % nad </a:t>
          </a:r>
          <a:r>
            <a:rPr lang="sl-SI" sz="1400" kern="1200" noProof="0" dirty="0"/>
            <a:t>minimalnim deležem</a:t>
          </a:r>
          <a:r>
            <a:rPr lang="sl-SI" sz="1400" b="1" kern="1200" noProof="0" dirty="0"/>
            <a:t> 20 % </a:t>
          </a:r>
          <a:r>
            <a:rPr lang="sl-SI" sz="1400" kern="1200" noProof="0" dirty="0"/>
            <a:t>recikliranega poliestra/najlona. </a:t>
          </a:r>
        </a:p>
      </dsp:txBody>
      <dsp:txXfrm>
        <a:off x="3540431" y="971839"/>
        <a:ext cx="1875806" cy="2215306"/>
      </dsp:txXfrm>
    </dsp:sp>
    <dsp:sp modelId="{67F57FAA-77E3-4CE4-8EE6-2E15F640005F}">
      <dsp:nvSpPr>
        <dsp:cNvPr id="0" name=""/>
        <dsp:cNvSpPr/>
      </dsp:nvSpPr>
      <dsp:spPr>
        <a:xfrm>
          <a:off x="3540431" y="111216"/>
          <a:ext cx="1875806" cy="634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sl-SI" sz="1600" b="1" kern="1200" noProof="0" dirty="0">
              <a:solidFill>
                <a:srgbClr val="035854"/>
              </a:solidFill>
              <a:latin typeface="Arial"/>
              <a:ea typeface="+mn-ea"/>
              <a:cs typeface="+mn-cs"/>
            </a:rPr>
            <a:t>Reciklirana sintetična vlakna</a:t>
          </a:r>
        </a:p>
      </dsp:txBody>
      <dsp:txXfrm>
        <a:off x="3540431" y="111216"/>
        <a:ext cx="1875806" cy="634075"/>
      </dsp:txXfrm>
    </dsp:sp>
    <dsp:sp modelId="{E0433E04-ECCC-456A-8944-6867C46888D6}">
      <dsp:nvSpPr>
        <dsp:cNvPr id="0" name=""/>
        <dsp:cNvSpPr/>
      </dsp:nvSpPr>
      <dsp:spPr>
        <a:xfrm>
          <a:off x="5548337" y="157257"/>
          <a:ext cx="634075" cy="6340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3EDF0A-3E4B-4801-8211-DE92DD18D41F}">
      <dsp:nvSpPr>
        <dsp:cNvPr id="0" name=""/>
        <dsp:cNvSpPr/>
      </dsp:nvSpPr>
      <dsp:spPr>
        <a:xfrm>
          <a:off x="5611745" y="220664"/>
          <a:ext cx="507260" cy="507260"/>
        </a:xfrm>
        <a:prstGeom prst="chord">
          <a:avLst>
            <a:gd name="adj1" fmla="val 19800000"/>
            <a:gd name="adj2" fmla="val 12600000"/>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B62C4-4B06-4E5C-98C6-96A8D7F7AB14}">
      <dsp:nvSpPr>
        <dsp:cNvPr id="0" name=""/>
        <dsp:cNvSpPr/>
      </dsp:nvSpPr>
      <dsp:spPr>
        <a:xfrm>
          <a:off x="6314512" y="952704"/>
          <a:ext cx="1875806" cy="2345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622300">
            <a:lnSpc>
              <a:spcPct val="90000"/>
            </a:lnSpc>
            <a:spcBef>
              <a:spcPct val="0"/>
            </a:spcBef>
            <a:spcAft>
              <a:spcPct val="35000"/>
            </a:spcAft>
            <a:buNone/>
          </a:pPr>
          <a:r>
            <a:rPr lang="sl-SI" sz="1400" kern="1200" noProof="0" dirty="0"/>
            <a:t>Točke se dodelijo za  </a:t>
          </a:r>
          <a:r>
            <a:rPr lang="sl-SI" sz="1400" b="1" kern="1200" noProof="0" dirty="0"/>
            <a:t>omejevanje nevarnih snovi </a:t>
          </a:r>
          <a:r>
            <a:rPr lang="sl-SI" sz="1400" kern="1200" noProof="0" dirty="0"/>
            <a:t>pri barvanju, tiskanju in dodelavi.</a:t>
          </a:r>
        </a:p>
      </dsp:txBody>
      <dsp:txXfrm>
        <a:off x="6314512" y="952704"/>
        <a:ext cx="1875806" cy="2345658"/>
      </dsp:txXfrm>
    </dsp:sp>
    <dsp:sp modelId="{56D3B594-D35A-4B01-863A-3F5AE82F1C83}">
      <dsp:nvSpPr>
        <dsp:cNvPr id="0" name=""/>
        <dsp:cNvSpPr/>
      </dsp:nvSpPr>
      <dsp:spPr>
        <a:xfrm>
          <a:off x="6314512" y="0"/>
          <a:ext cx="1875806" cy="948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sl-SI" sz="1600" b="1" kern="1200" noProof="0" dirty="0">
              <a:solidFill>
                <a:srgbClr val="035854"/>
              </a:solidFill>
              <a:latin typeface="Arial"/>
              <a:ea typeface="+mn-ea"/>
              <a:cs typeface="+mn-cs"/>
            </a:rPr>
            <a:t>Omejitev uporabe kemikalij</a:t>
          </a:r>
        </a:p>
        <a:p>
          <a:pPr marL="0" lvl="0" indent="0" algn="l" defTabSz="711200">
            <a:lnSpc>
              <a:spcPct val="90000"/>
            </a:lnSpc>
            <a:spcBef>
              <a:spcPct val="0"/>
            </a:spcBef>
            <a:spcAft>
              <a:spcPct val="35000"/>
            </a:spcAft>
            <a:buNone/>
          </a:pPr>
          <a:endParaRPr lang="sl-SI" sz="1600" b="1" kern="1200" noProof="0" dirty="0">
            <a:solidFill>
              <a:srgbClr val="035854"/>
            </a:solidFill>
            <a:latin typeface="Arial"/>
            <a:ea typeface="+mn-ea"/>
            <a:cs typeface="+mn-cs"/>
          </a:endParaRPr>
        </a:p>
      </dsp:txBody>
      <dsp:txXfrm>
        <a:off x="6314512" y="0"/>
        <a:ext cx="1875806" cy="948589"/>
      </dsp:txXfrm>
    </dsp:sp>
    <dsp:sp modelId="{979169D8-5239-4679-835D-7B3197137A0F}">
      <dsp:nvSpPr>
        <dsp:cNvPr id="0" name=""/>
        <dsp:cNvSpPr/>
      </dsp:nvSpPr>
      <dsp:spPr>
        <a:xfrm>
          <a:off x="8322418" y="110189"/>
          <a:ext cx="634075" cy="6340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77E42-E1C7-4D24-8F9C-6A9F2EE0B507}">
      <dsp:nvSpPr>
        <dsp:cNvPr id="0" name=""/>
        <dsp:cNvSpPr/>
      </dsp:nvSpPr>
      <dsp:spPr>
        <a:xfrm>
          <a:off x="8385825" y="173596"/>
          <a:ext cx="507260" cy="507260"/>
        </a:xfrm>
        <a:prstGeom prst="chord">
          <a:avLst>
            <a:gd name="adj1" fmla="val 16200000"/>
            <a:gd name="adj2" fmla="val 16200000"/>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31474A-CDC5-4F11-A73E-15D4D8875943}">
      <dsp:nvSpPr>
        <dsp:cNvPr id="0" name=""/>
        <dsp:cNvSpPr/>
      </dsp:nvSpPr>
      <dsp:spPr>
        <a:xfrm>
          <a:off x="9088592" y="968757"/>
          <a:ext cx="1875806" cy="2219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622300">
            <a:lnSpc>
              <a:spcPct val="90000"/>
            </a:lnSpc>
            <a:spcBef>
              <a:spcPct val="0"/>
            </a:spcBef>
            <a:spcAft>
              <a:spcPct val="35000"/>
            </a:spcAft>
            <a:buNone/>
          </a:pPr>
          <a:r>
            <a:rPr lang="sl-SI" sz="1400" b="0" kern="1200" noProof="0" dirty="0"/>
            <a:t>Oblačila morajo omogočati odstranjevanje ali prekrivanje l</a:t>
          </a:r>
          <a:r>
            <a:rPr lang="sl-SI" sz="1400" b="1" kern="1200" noProof="0" dirty="0"/>
            <a:t>ogotipov/identifikacijskih oznak </a:t>
          </a:r>
          <a:r>
            <a:rPr lang="sl-SI" sz="1400" kern="1200" noProof="0" dirty="0"/>
            <a:t>brez poškodb.</a:t>
          </a:r>
        </a:p>
      </dsp:txBody>
      <dsp:txXfrm>
        <a:off x="9088592" y="968757"/>
        <a:ext cx="1875806" cy="2219416"/>
      </dsp:txXfrm>
    </dsp:sp>
    <dsp:sp modelId="{30E41426-324D-47C3-A0F4-A367EB7FC617}">
      <dsp:nvSpPr>
        <dsp:cNvPr id="0" name=""/>
        <dsp:cNvSpPr/>
      </dsp:nvSpPr>
      <dsp:spPr>
        <a:xfrm>
          <a:off x="9048244" y="156241"/>
          <a:ext cx="1875806" cy="634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sl-SI" sz="1600" b="1" kern="1200" noProof="0" dirty="0">
              <a:solidFill>
                <a:srgbClr val="035854"/>
              </a:solidFill>
              <a:latin typeface="Arial"/>
              <a:ea typeface="+mn-ea"/>
              <a:cs typeface="+mn-cs"/>
            </a:rPr>
            <a:t>Oblikovano za ponovno uporabo in recikliranje</a:t>
          </a:r>
        </a:p>
      </dsp:txBody>
      <dsp:txXfrm>
        <a:off x="9048244" y="156241"/>
        <a:ext cx="1875806" cy="6340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1987" y="0"/>
          <a:ext cx="2088970"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Zmanjšanje emisij CO2</a:t>
          </a:r>
        </a:p>
      </dsp:txBody>
      <dsp:txXfrm>
        <a:off x="1987" y="0"/>
        <a:ext cx="2088970" cy="2167466"/>
      </dsp:txXfrm>
    </dsp:sp>
    <dsp:sp modelId="{BCE8E730-C289-43F3-8812-731363591245}">
      <dsp:nvSpPr>
        <dsp:cNvPr id="0" name=""/>
        <dsp:cNvSpPr/>
      </dsp:nvSpPr>
      <dsp:spPr>
        <a:xfrm>
          <a:off x="368002" y="2190512"/>
          <a:ext cx="1356942" cy="1037642"/>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195407" y="3251200"/>
          <a:ext cx="3423280"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Podaljšanje življenjske dobe blaga Ravnanje ob koncu življenjske dobe</a:t>
          </a:r>
        </a:p>
      </dsp:txBody>
      <dsp:txXfrm>
        <a:off x="2195407" y="3251200"/>
        <a:ext cx="3423280" cy="2167466"/>
      </dsp:txXfrm>
    </dsp:sp>
    <dsp:sp modelId="{AE44EF14-674F-4F60-9562-B9FC64D6812B}">
      <dsp:nvSpPr>
        <dsp:cNvPr id="0" name=""/>
        <dsp:cNvSpPr/>
      </dsp:nvSpPr>
      <dsp:spPr>
        <a:xfrm>
          <a:off x="3277257" y="2190509"/>
          <a:ext cx="1259579" cy="103764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723135" y="0"/>
          <a:ext cx="2088970"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Energetsko učinkoviti modeli</a:t>
          </a:r>
        </a:p>
      </dsp:txBody>
      <dsp:txXfrm>
        <a:off x="5723135" y="0"/>
        <a:ext cx="2088970" cy="2167466"/>
      </dsp:txXfrm>
    </dsp:sp>
    <dsp:sp modelId="{38A49D2B-B931-40E0-B209-652B82ADBB8E}">
      <dsp:nvSpPr>
        <dsp:cNvPr id="0" name=""/>
        <dsp:cNvSpPr/>
      </dsp:nvSpPr>
      <dsp:spPr>
        <a:xfrm>
          <a:off x="6113962" y="2206413"/>
          <a:ext cx="1307318" cy="1005840"/>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916555" y="3251200"/>
          <a:ext cx="2088970"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Odstranitev nevarnih sestavin</a:t>
          </a:r>
        </a:p>
      </dsp:txBody>
      <dsp:txXfrm>
        <a:off x="7916555" y="3251200"/>
        <a:ext cx="2088970" cy="2167466"/>
      </dsp:txXfrm>
    </dsp:sp>
    <dsp:sp modelId="{EA3E8CF6-62A3-46C3-8A4D-33B3F8CEFB9D}">
      <dsp:nvSpPr>
        <dsp:cNvPr id="0" name=""/>
        <dsp:cNvSpPr/>
      </dsp:nvSpPr>
      <dsp:spPr>
        <a:xfrm>
          <a:off x="8341145" y="2158704"/>
          <a:ext cx="1239791" cy="1101257"/>
        </a:xfrm>
        <a:prstGeom prst="ellipse">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5008"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Pravične delovne prakse</a:t>
          </a:r>
        </a:p>
      </dsp:txBody>
      <dsp:txXfrm>
        <a:off x="5008" y="0"/>
        <a:ext cx="2409035" cy="2167466"/>
      </dsp:txXfrm>
    </dsp:sp>
    <dsp:sp modelId="{BCE8E730-C289-43F3-8812-731363591245}">
      <dsp:nvSpPr>
        <dsp:cNvPr id="0" name=""/>
        <dsp:cNvSpPr/>
      </dsp:nvSpPr>
      <dsp:spPr>
        <a:xfrm>
          <a:off x="531055" y="2190512"/>
          <a:ext cx="1356942" cy="103764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534495"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Varni delovni pogoji</a:t>
          </a:r>
        </a:p>
      </dsp:txBody>
      <dsp:txXfrm>
        <a:off x="2534495" y="3251200"/>
        <a:ext cx="2409035" cy="2167466"/>
      </dsp:txXfrm>
    </dsp:sp>
    <dsp:sp modelId="{AE44EF14-674F-4F60-9562-B9FC64D6812B}">
      <dsp:nvSpPr>
        <dsp:cNvPr id="0" name=""/>
        <dsp:cNvSpPr/>
      </dsp:nvSpPr>
      <dsp:spPr>
        <a:xfrm>
          <a:off x="3109223" y="2190509"/>
          <a:ext cx="1259579" cy="103764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063982"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Enakost spolov in vključevanje</a:t>
          </a:r>
        </a:p>
      </dsp:txBody>
      <dsp:txXfrm>
        <a:off x="5063982" y="0"/>
        <a:ext cx="2409035" cy="2167466"/>
      </dsp:txXfrm>
    </dsp:sp>
    <dsp:sp modelId="{38A49D2B-B931-40E0-B209-652B82ADBB8E}">
      <dsp:nvSpPr>
        <dsp:cNvPr id="0" name=""/>
        <dsp:cNvSpPr/>
      </dsp:nvSpPr>
      <dsp:spPr>
        <a:xfrm>
          <a:off x="5614841" y="2206413"/>
          <a:ext cx="1307318" cy="1005840"/>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593470"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Pravice delavcev in plače</a:t>
          </a:r>
        </a:p>
      </dsp:txBody>
      <dsp:txXfrm>
        <a:off x="7593470" y="3251200"/>
        <a:ext cx="2409035" cy="2167466"/>
      </dsp:txXfrm>
    </dsp:sp>
    <dsp:sp modelId="{EA3E8CF6-62A3-46C3-8A4D-33B3F8CEFB9D}">
      <dsp:nvSpPr>
        <dsp:cNvPr id="0" name=""/>
        <dsp:cNvSpPr/>
      </dsp:nvSpPr>
      <dsp:spPr>
        <a:xfrm>
          <a:off x="8178092" y="2158704"/>
          <a:ext cx="1239791" cy="1101257"/>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E6AE2-02EE-438F-8F5B-874B2BAED90D}">
      <dsp:nvSpPr>
        <dsp:cNvPr id="0" name=""/>
        <dsp:cNvSpPr/>
      </dsp:nvSpPr>
      <dsp:spPr>
        <a:xfrm rot="5400000">
          <a:off x="487037" y="2145027"/>
          <a:ext cx="1445554" cy="2405369"/>
        </a:xfrm>
        <a:prstGeom prst="corner">
          <a:avLst>
            <a:gd name="adj1" fmla="val 16120"/>
            <a:gd name="adj2" fmla="val 1611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30D89A3-9528-4D3B-92DE-36F87961585A}">
      <dsp:nvSpPr>
        <dsp:cNvPr id="0" name=""/>
        <dsp:cNvSpPr/>
      </dsp:nvSpPr>
      <dsp:spPr>
        <a:xfrm>
          <a:off x="245738" y="2863714"/>
          <a:ext cx="2171581" cy="1903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l-SI" sz="2200" b="1" kern="1200" noProof="0" dirty="0"/>
            <a:t>onesnaževanje vode in zraka</a:t>
          </a:r>
        </a:p>
      </dsp:txBody>
      <dsp:txXfrm>
        <a:off x="245738" y="2863714"/>
        <a:ext cx="2171581" cy="1903518"/>
      </dsp:txXfrm>
    </dsp:sp>
    <dsp:sp modelId="{E268862A-5D6D-4741-9646-F394BEFCC5AC}">
      <dsp:nvSpPr>
        <dsp:cNvPr id="0" name=""/>
        <dsp:cNvSpPr/>
      </dsp:nvSpPr>
      <dsp:spPr>
        <a:xfrm>
          <a:off x="2007587" y="1967941"/>
          <a:ext cx="409732" cy="409732"/>
        </a:xfrm>
        <a:prstGeom prst="triangle">
          <a:avLst>
            <a:gd name="adj" fmla="val 100000"/>
          </a:avLst>
        </a:prstGeom>
        <a:gradFill rotWithShape="0">
          <a:gsLst>
            <a:gs pos="0">
              <a:schemeClr val="accent2">
                <a:hueOff val="1452282"/>
                <a:satOff val="-9191"/>
                <a:lumOff val="-947"/>
                <a:alphaOff val="0"/>
                <a:tint val="100000"/>
                <a:shade val="100000"/>
                <a:satMod val="130000"/>
              </a:schemeClr>
            </a:gs>
            <a:gs pos="100000">
              <a:schemeClr val="accent2">
                <a:hueOff val="1452282"/>
                <a:satOff val="-9191"/>
                <a:lumOff val="-947"/>
                <a:alphaOff val="0"/>
                <a:tint val="50000"/>
                <a:shade val="100000"/>
                <a:satMod val="350000"/>
              </a:schemeClr>
            </a:gs>
          </a:gsLst>
          <a:lin ang="16200000" scaled="0"/>
        </a:gradFill>
        <a:ln w="9525" cap="flat" cmpd="sng" algn="ctr">
          <a:solidFill>
            <a:schemeClr val="accent2">
              <a:hueOff val="1452282"/>
              <a:satOff val="-9191"/>
              <a:lumOff val="-947"/>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3EB7CD3-D07A-4D68-AC7A-C138E1A0B941}">
      <dsp:nvSpPr>
        <dsp:cNvPr id="0" name=""/>
        <dsp:cNvSpPr/>
      </dsp:nvSpPr>
      <dsp:spPr>
        <a:xfrm rot="5400000">
          <a:off x="3145477" y="1487193"/>
          <a:ext cx="1445554" cy="2405369"/>
        </a:xfrm>
        <a:prstGeom prst="corner">
          <a:avLst>
            <a:gd name="adj1" fmla="val 16120"/>
            <a:gd name="adj2" fmla="val 16110"/>
          </a:avLst>
        </a:prstGeom>
        <a:gradFill rotWithShape="0">
          <a:gsLst>
            <a:gs pos="0">
              <a:schemeClr val="accent2">
                <a:hueOff val="2904564"/>
                <a:satOff val="-18383"/>
                <a:lumOff val="-1895"/>
                <a:alphaOff val="0"/>
                <a:tint val="100000"/>
                <a:shade val="100000"/>
                <a:satMod val="130000"/>
              </a:schemeClr>
            </a:gs>
            <a:gs pos="100000">
              <a:schemeClr val="accent2">
                <a:hueOff val="2904564"/>
                <a:satOff val="-18383"/>
                <a:lumOff val="-1895"/>
                <a:alphaOff val="0"/>
                <a:tint val="50000"/>
                <a:shade val="100000"/>
                <a:satMod val="350000"/>
              </a:schemeClr>
            </a:gs>
          </a:gsLst>
          <a:lin ang="16200000" scaled="0"/>
        </a:gradFill>
        <a:ln w="9525" cap="flat" cmpd="sng" algn="ctr">
          <a:solidFill>
            <a:schemeClr val="accent2">
              <a:hueOff val="2904564"/>
              <a:satOff val="-18383"/>
              <a:lumOff val="-1895"/>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F678AD4-2E4C-4B3E-981C-6ADC52007809}">
      <dsp:nvSpPr>
        <dsp:cNvPr id="0" name=""/>
        <dsp:cNvSpPr/>
      </dsp:nvSpPr>
      <dsp:spPr>
        <a:xfrm>
          <a:off x="2904178" y="2205880"/>
          <a:ext cx="2171581" cy="1903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l-SI" sz="2200" b="1" kern="1200" noProof="0" dirty="0"/>
            <a:t>toksičnost </a:t>
          </a:r>
        </a:p>
      </dsp:txBody>
      <dsp:txXfrm>
        <a:off x="2904178" y="2205880"/>
        <a:ext cx="2171581" cy="1903518"/>
      </dsp:txXfrm>
    </dsp:sp>
    <dsp:sp modelId="{5959BDC6-6FB9-4474-96B2-D393E0D11D54}">
      <dsp:nvSpPr>
        <dsp:cNvPr id="0" name=""/>
        <dsp:cNvSpPr/>
      </dsp:nvSpPr>
      <dsp:spPr>
        <a:xfrm>
          <a:off x="4666027" y="1310107"/>
          <a:ext cx="409732" cy="409732"/>
        </a:xfrm>
        <a:prstGeom prst="triangle">
          <a:avLst>
            <a:gd name="adj" fmla="val 100000"/>
          </a:avLst>
        </a:prstGeom>
        <a:gradFill rotWithShape="0">
          <a:gsLst>
            <a:gs pos="0">
              <a:schemeClr val="accent2">
                <a:hueOff val="4356845"/>
                <a:satOff val="-27574"/>
                <a:lumOff val="-2842"/>
                <a:alphaOff val="0"/>
                <a:tint val="100000"/>
                <a:shade val="100000"/>
                <a:satMod val="130000"/>
              </a:schemeClr>
            </a:gs>
            <a:gs pos="100000">
              <a:schemeClr val="accent2">
                <a:hueOff val="4356845"/>
                <a:satOff val="-27574"/>
                <a:lumOff val="-2842"/>
                <a:alphaOff val="0"/>
                <a:tint val="50000"/>
                <a:shade val="100000"/>
                <a:satMod val="350000"/>
              </a:schemeClr>
            </a:gs>
          </a:gsLst>
          <a:lin ang="16200000" scaled="0"/>
        </a:gradFill>
        <a:ln w="9525" cap="flat" cmpd="sng" algn="ctr">
          <a:solidFill>
            <a:schemeClr val="accent2">
              <a:hueOff val="4356845"/>
              <a:satOff val="-27574"/>
              <a:lumOff val="-2842"/>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D991764-B9A5-40BF-BE5F-8E345CF228CD}">
      <dsp:nvSpPr>
        <dsp:cNvPr id="0" name=""/>
        <dsp:cNvSpPr/>
      </dsp:nvSpPr>
      <dsp:spPr>
        <a:xfrm rot="5400000">
          <a:off x="5803917" y="829359"/>
          <a:ext cx="1445554" cy="2405369"/>
        </a:xfrm>
        <a:prstGeom prst="corner">
          <a:avLst>
            <a:gd name="adj1" fmla="val 16120"/>
            <a:gd name="adj2" fmla="val 16110"/>
          </a:avLst>
        </a:prstGeom>
        <a:gradFill rotWithShape="0">
          <a:gsLst>
            <a:gs pos="0">
              <a:schemeClr val="accent2">
                <a:hueOff val="5809127"/>
                <a:satOff val="-36765"/>
                <a:lumOff val="-3789"/>
                <a:alphaOff val="0"/>
                <a:tint val="100000"/>
                <a:shade val="100000"/>
                <a:satMod val="130000"/>
              </a:schemeClr>
            </a:gs>
            <a:gs pos="100000">
              <a:schemeClr val="accent2">
                <a:hueOff val="5809127"/>
                <a:satOff val="-36765"/>
                <a:lumOff val="-3789"/>
                <a:alphaOff val="0"/>
                <a:tint val="50000"/>
                <a:shade val="100000"/>
                <a:satMod val="350000"/>
              </a:schemeClr>
            </a:gs>
          </a:gsLst>
          <a:lin ang="16200000" scaled="0"/>
        </a:gradFill>
        <a:ln w="9525" cap="flat" cmpd="sng" algn="ctr">
          <a:solidFill>
            <a:schemeClr val="accent2">
              <a:hueOff val="5809127"/>
              <a:satOff val="-36765"/>
              <a:lumOff val="-378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4F52C94-A346-40B9-B0BA-334E8B5A2D44}">
      <dsp:nvSpPr>
        <dsp:cNvPr id="0" name=""/>
        <dsp:cNvSpPr/>
      </dsp:nvSpPr>
      <dsp:spPr>
        <a:xfrm>
          <a:off x="5562618" y="1548047"/>
          <a:ext cx="2171581" cy="1903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l-SI" sz="2200" b="1" kern="1200" noProof="0" dirty="0"/>
            <a:t>nastajanje odpadkov </a:t>
          </a:r>
        </a:p>
      </dsp:txBody>
      <dsp:txXfrm>
        <a:off x="5562618" y="1548047"/>
        <a:ext cx="2171581" cy="1903518"/>
      </dsp:txXfrm>
    </dsp:sp>
    <dsp:sp modelId="{E5FE9711-0CA7-4146-8E42-FC966542E03B}">
      <dsp:nvSpPr>
        <dsp:cNvPr id="0" name=""/>
        <dsp:cNvSpPr/>
      </dsp:nvSpPr>
      <dsp:spPr>
        <a:xfrm>
          <a:off x="7324467" y="652273"/>
          <a:ext cx="409732" cy="409732"/>
        </a:xfrm>
        <a:prstGeom prst="triangle">
          <a:avLst>
            <a:gd name="adj" fmla="val 100000"/>
          </a:avLst>
        </a:prstGeom>
        <a:gradFill rotWithShape="0">
          <a:gsLst>
            <a:gs pos="0">
              <a:schemeClr val="accent2">
                <a:hueOff val="7261409"/>
                <a:satOff val="-45957"/>
                <a:lumOff val="-4737"/>
                <a:alphaOff val="0"/>
                <a:tint val="100000"/>
                <a:shade val="100000"/>
                <a:satMod val="130000"/>
              </a:schemeClr>
            </a:gs>
            <a:gs pos="100000">
              <a:schemeClr val="accent2">
                <a:hueOff val="7261409"/>
                <a:satOff val="-45957"/>
                <a:lumOff val="-4737"/>
                <a:alphaOff val="0"/>
                <a:tint val="50000"/>
                <a:shade val="100000"/>
                <a:satMod val="350000"/>
              </a:schemeClr>
            </a:gs>
          </a:gsLst>
          <a:lin ang="16200000" scaled="0"/>
        </a:gradFill>
        <a:ln w="9525" cap="flat" cmpd="sng" algn="ctr">
          <a:solidFill>
            <a:schemeClr val="accent2">
              <a:hueOff val="7261409"/>
              <a:satOff val="-45957"/>
              <a:lumOff val="-4737"/>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764E0CA-8444-4305-8109-41F1159F08C1}">
      <dsp:nvSpPr>
        <dsp:cNvPr id="0" name=""/>
        <dsp:cNvSpPr/>
      </dsp:nvSpPr>
      <dsp:spPr>
        <a:xfrm rot="5400000">
          <a:off x="8462356" y="171526"/>
          <a:ext cx="1445554" cy="2405369"/>
        </a:xfrm>
        <a:prstGeom prst="corner">
          <a:avLst>
            <a:gd name="adj1" fmla="val 16120"/>
            <a:gd name="adj2" fmla="val 16110"/>
          </a:avLst>
        </a:prstGeom>
        <a:gradFill rotWithShape="0">
          <a:gsLst>
            <a:gs pos="0">
              <a:schemeClr val="accent2">
                <a:hueOff val="8713691"/>
                <a:satOff val="-55148"/>
                <a:lumOff val="-5684"/>
                <a:alphaOff val="0"/>
                <a:tint val="100000"/>
                <a:shade val="100000"/>
                <a:satMod val="130000"/>
              </a:schemeClr>
            </a:gs>
            <a:gs pos="100000">
              <a:schemeClr val="accent2">
                <a:hueOff val="8713691"/>
                <a:satOff val="-55148"/>
                <a:lumOff val="-5684"/>
                <a:alphaOff val="0"/>
                <a:tint val="50000"/>
                <a:shade val="100000"/>
                <a:satMod val="350000"/>
              </a:schemeClr>
            </a:gs>
          </a:gsLst>
          <a:lin ang="16200000" scaled="0"/>
        </a:gradFill>
        <a:ln w="9525" cap="flat" cmpd="sng" algn="ctr">
          <a:solidFill>
            <a:schemeClr val="accent2">
              <a:hueOff val="8713691"/>
              <a:satOff val="-55148"/>
              <a:lumOff val="-5684"/>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1149CC2-DD11-4EB6-802D-F94A56632A78}">
      <dsp:nvSpPr>
        <dsp:cNvPr id="0" name=""/>
        <dsp:cNvSpPr/>
      </dsp:nvSpPr>
      <dsp:spPr>
        <a:xfrm>
          <a:off x="8221058" y="890213"/>
          <a:ext cx="2171581" cy="1903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l-SI" sz="2200" b="1" kern="1200" noProof="0" dirty="0"/>
            <a:t>poraba energije </a:t>
          </a:r>
        </a:p>
      </dsp:txBody>
      <dsp:txXfrm>
        <a:off x="8221058" y="890213"/>
        <a:ext cx="2171581" cy="19035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630" y="0"/>
          <a:ext cx="265703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Uporaba zelene energije v proizvodnji</a:t>
          </a:r>
        </a:p>
      </dsp:txBody>
      <dsp:txXfrm>
        <a:off x="630" y="0"/>
        <a:ext cx="2657038" cy="2167466"/>
      </dsp:txXfrm>
    </dsp:sp>
    <dsp:sp modelId="{BCE8E730-C289-43F3-8812-731363591245}">
      <dsp:nvSpPr>
        <dsp:cNvPr id="0" name=""/>
        <dsp:cNvSpPr/>
      </dsp:nvSpPr>
      <dsp:spPr>
        <a:xfrm>
          <a:off x="650678" y="2190512"/>
          <a:ext cx="1356942" cy="1037642"/>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765660" y="3251200"/>
          <a:ext cx="2705590"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Zmanjšanje količine embalaže in zagotavljanje reciklabilnosti</a:t>
          </a:r>
        </a:p>
      </dsp:txBody>
      <dsp:txXfrm>
        <a:off x="2765660" y="3251200"/>
        <a:ext cx="2705590" cy="2167466"/>
      </dsp:txXfrm>
    </dsp:sp>
    <dsp:sp modelId="{AE44EF14-674F-4F60-9562-B9FC64D6812B}">
      <dsp:nvSpPr>
        <dsp:cNvPr id="0" name=""/>
        <dsp:cNvSpPr/>
      </dsp:nvSpPr>
      <dsp:spPr>
        <a:xfrm>
          <a:off x="3488665" y="2190509"/>
          <a:ext cx="1259579" cy="103764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579242" y="0"/>
          <a:ext cx="215982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Blago z okoljskim znakom</a:t>
          </a:r>
        </a:p>
      </dsp:txBody>
      <dsp:txXfrm>
        <a:off x="5579242" y="0"/>
        <a:ext cx="2159824" cy="2167466"/>
      </dsp:txXfrm>
    </dsp:sp>
    <dsp:sp modelId="{38A49D2B-B931-40E0-B209-652B82ADBB8E}">
      <dsp:nvSpPr>
        <dsp:cNvPr id="0" name=""/>
        <dsp:cNvSpPr/>
      </dsp:nvSpPr>
      <dsp:spPr>
        <a:xfrm>
          <a:off x="6005495" y="2206413"/>
          <a:ext cx="1307318" cy="1005840"/>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847058" y="3251200"/>
          <a:ext cx="215982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Odprava nevarnih sestavin</a:t>
          </a:r>
        </a:p>
      </dsp:txBody>
      <dsp:txXfrm>
        <a:off x="7847058" y="3251200"/>
        <a:ext cx="2159824" cy="2167466"/>
      </dsp:txXfrm>
    </dsp:sp>
    <dsp:sp modelId="{EA3E8CF6-62A3-46C3-8A4D-33B3F8CEFB9D}">
      <dsp:nvSpPr>
        <dsp:cNvPr id="0" name=""/>
        <dsp:cNvSpPr/>
      </dsp:nvSpPr>
      <dsp:spPr>
        <a:xfrm>
          <a:off x="8307075" y="2158704"/>
          <a:ext cx="1239791" cy="1101257"/>
        </a:xfrm>
        <a:prstGeom prst="ellipse">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475B-E5F4-46DA-BCE1-A3C91E644BD3}">
      <dsp:nvSpPr>
        <dsp:cNvPr id="0" name=""/>
        <dsp:cNvSpPr/>
      </dsp:nvSpPr>
      <dsp:spPr>
        <a:xfrm>
          <a:off x="0" y="1625600"/>
          <a:ext cx="1111946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B8EDC-E07D-43D1-A8F4-D03B8500A18B}">
      <dsp:nvSpPr>
        <dsp:cNvPr id="0" name=""/>
        <dsp:cNvSpPr/>
      </dsp:nvSpPr>
      <dsp:spPr>
        <a:xfrm>
          <a:off x="5008"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Pravične delovne prakse</a:t>
          </a:r>
        </a:p>
      </dsp:txBody>
      <dsp:txXfrm>
        <a:off x="5008" y="0"/>
        <a:ext cx="2409035" cy="2167466"/>
      </dsp:txXfrm>
    </dsp:sp>
    <dsp:sp modelId="{BCE8E730-C289-43F3-8812-731363591245}">
      <dsp:nvSpPr>
        <dsp:cNvPr id="0" name=""/>
        <dsp:cNvSpPr/>
      </dsp:nvSpPr>
      <dsp:spPr>
        <a:xfrm>
          <a:off x="531055" y="2190512"/>
          <a:ext cx="1356942" cy="103764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112D3-B767-497A-88B4-B76486D059AA}">
      <dsp:nvSpPr>
        <dsp:cNvPr id="0" name=""/>
        <dsp:cNvSpPr/>
      </dsp:nvSpPr>
      <dsp:spPr>
        <a:xfrm>
          <a:off x="2534495"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Varni delovni pogoji</a:t>
          </a:r>
        </a:p>
      </dsp:txBody>
      <dsp:txXfrm>
        <a:off x="2534495" y="3251200"/>
        <a:ext cx="2409035" cy="2167466"/>
      </dsp:txXfrm>
    </dsp:sp>
    <dsp:sp modelId="{AE44EF14-674F-4F60-9562-B9FC64D6812B}">
      <dsp:nvSpPr>
        <dsp:cNvPr id="0" name=""/>
        <dsp:cNvSpPr/>
      </dsp:nvSpPr>
      <dsp:spPr>
        <a:xfrm>
          <a:off x="3109223" y="2190509"/>
          <a:ext cx="1259579" cy="103764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850E-AEB8-4869-9F9D-7BD8A9164537}">
      <dsp:nvSpPr>
        <dsp:cNvPr id="0" name=""/>
        <dsp:cNvSpPr/>
      </dsp:nvSpPr>
      <dsp:spPr>
        <a:xfrm>
          <a:off x="5063982" y="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Enakost spolov in vključevanje</a:t>
          </a:r>
        </a:p>
      </dsp:txBody>
      <dsp:txXfrm>
        <a:off x="5063982" y="0"/>
        <a:ext cx="2409035" cy="2167466"/>
      </dsp:txXfrm>
    </dsp:sp>
    <dsp:sp modelId="{38A49D2B-B931-40E0-B209-652B82ADBB8E}">
      <dsp:nvSpPr>
        <dsp:cNvPr id="0" name=""/>
        <dsp:cNvSpPr/>
      </dsp:nvSpPr>
      <dsp:spPr>
        <a:xfrm>
          <a:off x="5614841" y="2206413"/>
          <a:ext cx="1307318" cy="1005840"/>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3EC02-A92C-4B80-ABFC-EF60C199F445}">
      <dsp:nvSpPr>
        <dsp:cNvPr id="0" name=""/>
        <dsp:cNvSpPr/>
      </dsp:nvSpPr>
      <dsp:spPr>
        <a:xfrm>
          <a:off x="7593470" y="3251200"/>
          <a:ext cx="2409035"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sl-SI" sz="2400" b="1" kern="1200" noProof="0" dirty="0">
              <a:solidFill>
                <a:srgbClr val="000000">
                  <a:hueOff val="0"/>
                  <a:satOff val="0"/>
                  <a:lumOff val="0"/>
                  <a:alphaOff val="0"/>
                </a:srgbClr>
              </a:solidFill>
              <a:latin typeface="Aptos  "/>
              <a:ea typeface="+mn-ea"/>
              <a:cs typeface="+mn-cs"/>
            </a:rPr>
            <a:t>Pravice delavcev in plače</a:t>
          </a:r>
        </a:p>
      </dsp:txBody>
      <dsp:txXfrm>
        <a:off x="7593470" y="3251200"/>
        <a:ext cx="2409035" cy="2167466"/>
      </dsp:txXfrm>
    </dsp:sp>
    <dsp:sp modelId="{EA3E8CF6-62A3-46C3-8A4D-33B3F8CEFB9D}">
      <dsp:nvSpPr>
        <dsp:cNvPr id="0" name=""/>
        <dsp:cNvSpPr/>
      </dsp:nvSpPr>
      <dsp:spPr>
        <a:xfrm>
          <a:off x="8178092" y="2158704"/>
          <a:ext cx="1239791" cy="1101257"/>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18" name="Google Shape;11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noProof="0" dirty="0"/>
              <a:t>Nabavljen tekstil mora izpolnjevati standarde trajnosti, da ga ni treba pogosto zamenjati. Dobavitelji morajo navesti, ali blago vsebuje škodljive snovi, navedene v uredbi REACH. Poleg tega morajo biti nadomestni deli (kot so gumbi ali zadrge) na voljo vsaj 2 leti.</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3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»Merila za dodelitev nagrad« se uporabljajo za dodeljevanje dodatnih točk najboljšim ponudbam. Ponudnik lahko na primer prejme več točk za vsakih dodatnih 10 % ekološkega bombaža ali recikliranih sintetičnih vlaken (kot sta poliester ali najlon), ki jih zagotovi nad minimalno zahtevano količino. Točke se dodeljujejo tudi za oblikovanje, ki omogoča ponovno uporabo, na primer za logotipe, ki jih je mogoče enostavno odstraniti, tako da lahko oblačilo ponovno uporabi nekdo drug.</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4224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4973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Ker je težko preveriti vsako tovarno, pristojni organi kot dokaz uporabljajo znake:</a:t>
            </a:r>
          </a:p>
          <a:p>
            <a:r>
              <a:rPr lang="it-IT" dirty="0"/>
              <a:t>   ◦ </a:t>
            </a:r>
            <a:r>
              <a:rPr lang="it-IT" b="1" dirty="0"/>
              <a:t>GOTS</a:t>
            </a:r>
            <a:r>
              <a:rPr lang="it-IT" dirty="0"/>
              <a:t>: zajema tako okoljska kot socialna merila za organski tekstil.</a:t>
            </a:r>
          </a:p>
          <a:p>
            <a:r>
              <a:rPr lang="it-IT" dirty="0"/>
              <a:t>   ◦ </a:t>
            </a:r>
            <a:r>
              <a:rPr lang="it-IT" b="1" dirty="0"/>
              <a:t>OEKO-TEX</a:t>
            </a:r>
            <a:r>
              <a:rPr lang="it-IT" dirty="0"/>
              <a:t>: osredotoča se na varnost pred škodljivimi snovmi in socialno odgovornost.</a:t>
            </a:r>
          </a:p>
          <a:p>
            <a:r>
              <a:rPr lang="it-IT" dirty="0"/>
              <a:t>   ◦ </a:t>
            </a:r>
            <a:r>
              <a:rPr lang="it-IT" b="1" dirty="0"/>
              <a:t>Znak EU za okolje</a:t>
            </a:r>
            <a:r>
              <a:rPr lang="it-IT" dirty="0"/>
              <a:t>: označuje proizvajalce z najboljšimi okoljskimi rezultati.</a:t>
            </a:r>
          </a:p>
          <a:p>
            <a:r>
              <a:rPr lang="it-IT" dirty="0"/>
              <a:t>   ◦ </a:t>
            </a:r>
            <a:r>
              <a:rPr lang="it-IT" b="1" dirty="0"/>
              <a:t>SA8000</a:t>
            </a:r>
            <a:r>
              <a:rPr lang="it-IT" dirty="0"/>
              <a:t>: Zlati standard za certificiranje poštenih delovnih pogojev in spoštovanja človekovih pravic.</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18</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1612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BB77-A162-A276-BB5A-DAB45580FB6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BB26594-4347-4F1B-DA64-B1009151A63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5DB3DFE-15C8-0492-D82A-999002BE7213}"/>
              </a:ext>
            </a:extLst>
          </p:cNvPr>
          <p:cNvSpPr>
            <a:spLocks noGrp="1"/>
          </p:cNvSpPr>
          <p:nvPr>
            <p:ph type="body" idx="1"/>
          </p:nvPr>
        </p:nvSpPr>
        <p:spPr/>
        <p:txBody>
          <a:bodyPr/>
          <a:lstStyle/>
          <a:p>
            <a:r>
              <a:rPr lang="it-IT" dirty="0"/>
              <a:t>Glavni problemi so poraba redkih surovin in energije med proizvodnjo, uporaba nevarnih snovi ter visoke emisije toplogrednih plinov med uporabo. Ravnanje z izrabljenimi izdelki je ključnega pomena, saj je elektronske odpadke (e-odpadke) težko varno predelati.</a:t>
            </a:r>
          </a:p>
        </p:txBody>
      </p:sp>
      <p:sp>
        <p:nvSpPr>
          <p:cNvPr id="4" name="Segnaposto numero diapositiva 3">
            <a:extLst>
              <a:ext uri="{FF2B5EF4-FFF2-40B4-BE49-F238E27FC236}">
                <a16:creationId xmlns:a16="http://schemas.microsoft.com/office/drawing/2014/main" id="{27AE95A0-6AE3-919A-8FBC-DD549A2CF41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7598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97AD4-619A-CF0E-2A52-5F7D55D37F3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BE59E60-11BE-EDAC-513A-3C2BA857E47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0EFBC4D-2D5C-5883-912D-DF9697639822}"/>
              </a:ext>
            </a:extLst>
          </p:cNvPr>
          <p:cNvSpPr>
            <a:spLocks noGrp="1"/>
          </p:cNvSpPr>
          <p:nvPr>
            <p:ph type="body" idx="1"/>
          </p:nvPr>
        </p:nvSpPr>
        <p:spPr/>
        <p:txBody>
          <a:bodyPr/>
          <a:lstStyle/>
          <a:p>
            <a:r>
              <a:rPr lang="it-IT" dirty="0"/>
              <a:t>Informacijska in komunikacijska tehnologija (IKT) ima v svoji dobavni verigi tudi »temno plat«, ki vključuje nevarne razmere pri pridobivanju surovin (pogosto vključujejo otroško delo) ter slabo spoštovanje delavskih pravic v tovarnah za sestavljanje elektronskih naprav.</a:t>
            </a:r>
          </a:p>
        </p:txBody>
      </p:sp>
      <p:sp>
        <p:nvSpPr>
          <p:cNvPr id="4" name="Segnaposto numero diapositiva 3">
            <a:extLst>
              <a:ext uri="{FF2B5EF4-FFF2-40B4-BE49-F238E27FC236}">
                <a16:creationId xmlns:a16="http://schemas.microsoft.com/office/drawing/2014/main" id="{AA783808-AAC6-B10A-27F5-B6714544217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6086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17528-5083-7CD3-B642-B92ABB9FE21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C802C7F-E1D2-239D-FA0E-404CB22F191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310D24B-2366-7D22-3BFE-18167DEF8776}"/>
              </a:ext>
            </a:extLst>
          </p:cNvPr>
          <p:cNvSpPr>
            <a:spLocks noGrp="1"/>
          </p:cNvSpPr>
          <p:nvPr>
            <p:ph type="body" idx="1"/>
          </p:nvPr>
        </p:nvSpPr>
        <p:spPr/>
        <p:txBody>
          <a:bodyPr/>
          <a:lstStyle/>
          <a:p>
            <a:r>
              <a:rPr lang="it-IT" dirty="0"/>
              <a:t>Cilj je »Več kot le zelena IKT«, kar pomeni, da se osredotočamo na:</a:t>
            </a:r>
          </a:p>
          <a:p>
            <a:r>
              <a:rPr lang="it-IT" dirty="0"/>
              <a:t>   ◦ Okolje: energetsko učinkovitost in krožno gospodarstvo.</a:t>
            </a:r>
          </a:p>
          <a:p>
            <a:r>
              <a:rPr lang="it-IT" dirty="0"/>
              <a:t>   ◦ Družbo: vključujoče oblikovanje in etične digitalne ekosisteme.</a:t>
            </a:r>
          </a:p>
          <a:p>
            <a:r>
              <a:rPr lang="it-IT" dirty="0"/>
              <a:t>   ◦ Gospodarstvo: prihranke pri stroških z boljšim oblikovanjem in »zelenimi delovnimi mesti«.</a:t>
            </a:r>
          </a:p>
        </p:txBody>
      </p:sp>
      <p:sp>
        <p:nvSpPr>
          <p:cNvPr id="4" name="Segnaposto numero diapositiva 3">
            <a:extLst>
              <a:ext uri="{FF2B5EF4-FFF2-40B4-BE49-F238E27FC236}">
                <a16:creationId xmlns:a16="http://schemas.microsoft.com/office/drawing/2014/main" id="{7833F492-405C-F736-DA54-1F25D287114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3076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690C8-80E3-D61C-F05B-9F1AFE48386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48DC590-64B4-50E2-E259-7C9FCC2819E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3CFDC50-E1F8-8527-63DE-D0E2004BFB9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55DF7A9-D2DE-AD0D-BF51-C2BE968C0AC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4545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28</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4002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Revidirana merila za leto 2021 se osredotočajo na podaljšanje življenjske dobe izdelkov. To pomeni, da se daje prednost napravam, ki jih je mogoče popraviti, imajo daljše garancije, ter da se spodbuja nakup obnovljenih/prenovljenih naprav.</a:t>
            </a:r>
            <a:endParaRPr lang="en-S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29</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139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 tem poglavju raziskujemo ogromen globalni vpliv tekstilne industrije in načine, kako se lahko javna naročila uporabijo za določitev strateških okoljskih in socialnih ciljev. Tekstilna industrija je eden od sektorjev z največjo porabo virov. Samo v letu 2020 je povprečna poraba tekstila na osebo v EU zahtevala 400 m² zemljišč, 9 m³vode in 391 kg surovin, kar je povzročilo ogljični odtis v višini 270 kg. Ključna vprašanja vključujejo prekomerno porabo, nizke stopnje recikliranja (večina tekstila konča na odlagališčih), onesnaževanje vode z barvili in visoke emisije toplogrednih plinov (TGP). Proizvodnja se je od leta 2000 podvojila in naj bi po napovedih še naprej hitro rasla.</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6864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Pri računalniških sistemih velikega obsega se pozornost usmerja na energetsko učinkovitost (zmanjšanje porabe električne energije za hlajenje) in stroške življenjskega cikla (LCC), kar pristojnim organom pomaga spoznati, da je dražji, a učinkovitejši strežnik sčasoma dejansko cenejši zaradi nižjih stroškov energije.</a:t>
            </a:r>
            <a:endParaRPr lang="en-S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30</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3020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3A740-1CEB-5E8B-3AB9-9C319C832B5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4DE4D25-F6F9-DA6A-F003-046FEE4D893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B6D7E0A-13FD-F7FF-2E81-5C0F5E3AD3E2}"/>
              </a:ext>
            </a:extLst>
          </p:cNvPr>
          <p:cNvSpPr>
            <a:spLocks noGrp="1"/>
          </p:cNvSpPr>
          <p:nvPr>
            <p:ph type="body" idx="1"/>
          </p:nvPr>
        </p:nvSpPr>
        <p:spPr/>
        <p:txBody>
          <a:bodyPr/>
          <a:lstStyle/>
          <a:p>
            <a:r>
              <a:rPr lang="it-IT" dirty="0"/>
              <a:t>Viri priznavajo, da so okoljska vprašanja sicer ustrezno obravnavana, socialna tveganja pa se pogosto spregledajo, saj so dobavne verige v elektronski industriji izjemno zapletene. Večina orodij za socialno revizijo je še vedno prostovoljnih.</a:t>
            </a:r>
          </a:p>
        </p:txBody>
      </p:sp>
      <p:sp>
        <p:nvSpPr>
          <p:cNvPr id="4" name="Segnaposto numero diapositiva 3">
            <a:extLst>
              <a:ext uri="{FF2B5EF4-FFF2-40B4-BE49-F238E27FC236}">
                <a16:creationId xmlns:a16="http://schemas.microsoft.com/office/drawing/2014/main" id="{004D8DF6-8752-42E0-0431-94806A9DE71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2186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6793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99BB7-DF7F-C0C0-0895-E105641672D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B8E4BB4-206F-A926-F2D1-A007A66B491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EC11A6D-6D16-980A-1E95-214AEA2A65BB}"/>
              </a:ext>
            </a:extLst>
          </p:cNvPr>
          <p:cNvSpPr>
            <a:spLocks noGrp="1"/>
          </p:cNvSpPr>
          <p:nvPr>
            <p:ph type="body" idx="1"/>
          </p:nvPr>
        </p:nvSpPr>
        <p:spPr/>
        <p:txBody>
          <a:bodyPr/>
          <a:lstStyle/>
          <a:p>
            <a:r>
              <a:rPr lang="it-IT" dirty="0"/>
              <a:t>Certifikat TCO je najbolj celovita oznaka na področju informacijsko-komunikacijske tehnologije. Je neodvisno preverjen in zajema vpliv na podnebje, nevarne snovi, krožno gospodarstvo ter družbeno odgovornost v dobavni verigi.</a:t>
            </a:r>
          </a:p>
        </p:txBody>
      </p:sp>
      <p:sp>
        <p:nvSpPr>
          <p:cNvPr id="4" name="Segnaposto numero diapositiva 3">
            <a:extLst>
              <a:ext uri="{FF2B5EF4-FFF2-40B4-BE49-F238E27FC236}">
                <a16:creationId xmlns:a16="http://schemas.microsoft.com/office/drawing/2014/main" id="{3DB2A424-6D87-C0EC-A204-6E186FB6B7E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7156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1761C-9355-102C-0181-72D66F73F9F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7F72AC1-521C-687B-52FE-5D4C139AF22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BDB4273-D446-DC0E-F71A-91911763DA0B}"/>
              </a:ext>
            </a:extLst>
          </p:cNvPr>
          <p:cNvSpPr>
            <a:spLocks noGrp="1"/>
          </p:cNvSpPr>
          <p:nvPr>
            <p:ph type="body" idx="1"/>
          </p:nvPr>
        </p:nvSpPr>
        <p:spPr/>
        <p:txBody>
          <a:bodyPr/>
          <a:lstStyle/>
          <a:p>
            <a:r>
              <a:rPr lang="it-IT" dirty="0"/>
              <a:t>Z okoljskega vidika čiščenje povzroča onesnaževanje vode (kemikalije v odtočnih vodah) in nastajanje odpadkov (plastične steklenice).</a:t>
            </a:r>
          </a:p>
        </p:txBody>
      </p:sp>
      <p:sp>
        <p:nvSpPr>
          <p:cNvPr id="4" name="Segnaposto numero diapositiva 3">
            <a:extLst>
              <a:ext uri="{FF2B5EF4-FFF2-40B4-BE49-F238E27FC236}">
                <a16:creationId xmlns:a16="http://schemas.microsoft.com/office/drawing/2014/main" id="{35DD070B-0172-3C12-F4E4-73A906F3F49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7420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EF0B7-1B3A-79C5-D9E5-774862C31A5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98DECB8-B92E-4729-1BE9-B1858F6C0FC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B08DD71-B7F0-B5FA-F932-516D844D5289}"/>
              </a:ext>
            </a:extLst>
          </p:cNvPr>
          <p:cNvSpPr>
            <a:spLocks noGrp="1"/>
          </p:cNvSpPr>
          <p:nvPr>
            <p:ph type="body" idx="1"/>
          </p:nvPr>
        </p:nvSpPr>
        <p:spPr/>
        <p:txBody>
          <a:bodyPr/>
          <a:lstStyle/>
          <a:p>
            <a:r>
              <a:rPr lang="it-IT" dirty="0"/>
              <a:t>V družbenem smislu je to panoga, znana po nizkih plačah, negotovem delu s krajšim delovnim časom in zdravstvenih tveganjih za delavce, ki delajo s strupenimi kemikalijami.</a:t>
            </a:r>
          </a:p>
        </p:txBody>
      </p:sp>
      <p:sp>
        <p:nvSpPr>
          <p:cNvPr id="4" name="Segnaposto numero diapositiva 3">
            <a:extLst>
              <a:ext uri="{FF2B5EF4-FFF2-40B4-BE49-F238E27FC236}">
                <a16:creationId xmlns:a16="http://schemas.microsoft.com/office/drawing/2014/main" id="{7CB7F7A4-ECE0-1186-B5E3-76747135E50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37</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6237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52984-0554-CA07-E989-0FA718A2A44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541D8A7-D21C-64C0-5AA1-DEC900C5DCA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1A66745-A60F-F2C0-4339-65ED12B132B6}"/>
              </a:ext>
            </a:extLst>
          </p:cNvPr>
          <p:cNvSpPr>
            <a:spLocks noGrp="1"/>
          </p:cNvSpPr>
          <p:nvPr>
            <p:ph type="body" idx="1"/>
          </p:nvPr>
        </p:nvSpPr>
        <p:spPr/>
        <p:txBody>
          <a:bodyPr/>
          <a:lstStyle/>
          <a:p>
            <a:r>
              <a:rPr lang="it-IT" dirty="0"/>
              <a:t>EU si prizadeva za energetsko učinkovito opremo (kot so sesalniki), boljše ravnanje z odpadno vodo in izboljšano recikliranje odpadkov povezanih s čiščenjem.</a:t>
            </a:r>
          </a:p>
        </p:txBody>
      </p:sp>
      <p:sp>
        <p:nvSpPr>
          <p:cNvPr id="4" name="Segnaposto numero diapositiva 3">
            <a:extLst>
              <a:ext uri="{FF2B5EF4-FFF2-40B4-BE49-F238E27FC236}">
                <a16:creationId xmlns:a16="http://schemas.microsoft.com/office/drawing/2014/main" id="{B15A9240-D0DA-543F-9306-F45CBC7DAFC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38</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8189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56746-E699-EFFD-A3CF-41A4D0D906D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0107FCD-6EEA-6447-4EF7-CDF343D0142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E1C6E94-0463-16F6-C3E5-0D026555EF9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68EB3BA-F4A3-FD9A-7CE9-9B2EF24A8D8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39</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2467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ED873-BBD6-716A-35C7-31D5F18C388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C6E5B96-00F0-96AD-134F-A8599CDAA27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C4FC178-84E4-DA19-2E8E-7C9FE94F6E6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B10EDA9-6225-2C69-583D-9BFBE97524D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9965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noProof="0" dirty="0"/>
              <a:t>Organom se priporoča, naj zahtevajo blago z okoljskim znakom ter uporabo koncentriranega, nerazredčenega blaga, kar bistveno zmanjša porabo energije za prevoz in količino odpadne plastične embalaže. Glede ukrepov in praks okoljskega upravljanja mora ponudnik imeti operativne postopke, ki se bodo uporabljali med izvajanjem pogodbe za:</a:t>
            </a:r>
          </a:p>
          <a:p>
            <a:pPr>
              <a:buAutoNum type="arabicPeriod"/>
            </a:pPr>
            <a:r>
              <a:rPr lang="sl-SI" noProof="0" dirty="0"/>
              <a:t>Spremljanje in beleženje kazalnikov, ki morajo biti navedeni v razpisu. Zahtevana minimalna pogostost spremljanja mora biti vsaj enkrat na 4 mesece za reprezentativni dan in mora vključevati naslednje kazalnike:</a:t>
            </a:r>
          </a:p>
          <a:p>
            <a:pPr marL="228600" indent="0">
              <a:buNone/>
            </a:pPr>
            <a:r>
              <a:rPr lang="sl-SI" noProof="0" dirty="0"/>
              <a:t>      • količina uporabljenih čistilnih sredstev (z navedbo, ali imajo okoljsko oznako, in stopnjo razredčenja, če je to relevantno)</a:t>
            </a:r>
          </a:p>
          <a:p>
            <a:pPr marL="228600" indent="0">
              <a:buNone/>
            </a:pPr>
            <a:r>
              <a:rPr lang="sl-SI" noProof="0" dirty="0"/>
              <a:t>      • uporabljene pripomočke za čiščenje (vrsta in ali so za večkratno uporabo ali ne)</a:t>
            </a:r>
          </a:p>
          <a:p>
            <a:pPr marL="228600" indent="0">
              <a:buNone/>
            </a:pPr>
            <a:r>
              <a:rPr lang="sl-SI" noProof="0" dirty="0"/>
              <a:t>      • količino vode, porabljene za čiščenje, in mesto izpusta vode</a:t>
            </a:r>
          </a:p>
          <a:p>
            <a:pPr marL="228600" indent="0">
              <a:buNone/>
            </a:pPr>
            <a:r>
              <a:rPr lang="sl-SI" noProof="0" dirty="0"/>
              <a:t>      • uporabljeno električno opremo (z navedbo energijskega razreda) in trajanje uporabe</a:t>
            </a:r>
          </a:p>
          <a:p>
            <a:pPr marL="228600" indent="0">
              <a:buNone/>
            </a:pPr>
            <a:r>
              <a:rPr lang="sl-SI" noProof="0" dirty="0"/>
              <a:t>      • količino trdnih odpadkov, nastalih pri čiščenju, in njihovo ločevanje.</a:t>
            </a:r>
          </a:p>
          <a:p>
            <a:pPr marL="228600" indent="0">
              <a:buNone/>
            </a:pPr>
            <a:r>
              <a:rPr lang="sl-SI" noProof="0" dirty="0"/>
              <a:t>2. Zmanjšati okoljske vplive, povezane s kazalniki, ki se spremljajo in beležijo v točki 1, v smeri opredeljenega cilja. Postopki morajo zlasti upoštevati naslednje vidike, pri čemer si prizadevajo za:</a:t>
            </a:r>
          </a:p>
          <a:p>
            <a:pPr marL="228600" indent="0">
              <a:buNone/>
            </a:pPr>
            <a:r>
              <a:rPr lang="sl-SI" noProof="0" dirty="0"/>
              <a:t>      • čim večje zmanjšanje porabe čistilnih sredstev</a:t>
            </a:r>
          </a:p>
          <a:p>
            <a:pPr marL="228600" indent="0">
              <a:buNone/>
            </a:pPr>
            <a:r>
              <a:rPr lang="sl-SI" noProof="0" dirty="0"/>
              <a:t>      • povečanje uporabe čistilnih sredstev z okoljskim znakom</a:t>
            </a:r>
          </a:p>
          <a:p>
            <a:pPr marL="228600" indent="0">
              <a:buNone/>
            </a:pPr>
            <a:r>
              <a:rPr lang="sl-SI" noProof="0" dirty="0"/>
              <a:t>      • zmanjšanje uporabe čistilnih pripomočkov za enkratno uporabo</a:t>
            </a:r>
          </a:p>
          <a:p>
            <a:pPr marL="228600" indent="0">
              <a:buNone/>
            </a:pPr>
            <a:r>
              <a:rPr lang="sl-SI" noProof="0" dirty="0"/>
              <a:t>      • zmanjšanje porabe vode</a:t>
            </a:r>
          </a:p>
          <a:p>
            <a:pPr marL="228600" indent="0">
              <a:buNone/>
            </a:pPr>
            <a:r>
              <a:rPr lang="sl-SI" noProof="0" dirty="0"/>
              <a:t>      • izboljšanje energijskega razreda uporabljene električne opreme</a:t>
            </a:r>
          </a:p>
          <a:p>
            <a:pPr marL="228600" indent="0">
              <a:buNone/>
            </a:pPr>
            <a:r>
              <a:rPr lang="sl-SI" noProof="0" dirty="0"/>
              <a:t>      • zmanjšanje količine trdnih odpadkov, ki nastajajo pri čiščenju, ter povečati njihovo ločevanje in recikliranje. </a:t>
            </a:r>
          </a:p>
          <a:p>
            <a:pPr marL="228600" indent="0">
              <a:buNone/>
            </a:pPr>
            <a:r>
              <a:rPr lang="sl-SI" noProof="0" dirty="0"/>
              <a:t>3. Oceniti izvajanje točk 1 in 2 s spremljanjem morebitnih sprememb kazalnikov in izvajanja postopkov.</a:t>
            </a:r>
          </a:p>
          <a:p>
            <a:pPr marL="228600" indent="0">
              <a:buNone/>
            </a:pPr>
            <a:r>
              <a:rPr lang="sl-SI" noProof="0" dirty="0"/>
              <a:t>4. V primeru odstopanj izvesti potrebne ukrepe za njihovo odpravo in, če je mogoče, preprečiti njihovo ponovitev v prihodnosti.</a:t>
            </a:r>
          </a:p>
          <a:p>
            <a:pPr marL="228600" indent="0">
              <a:buNone/>
            </a:pPr>
            <a:r>
              <a:rPr lang="sl-SI" noProof="0" dirty="0"/>
              <a:t>5. Pripraviti letno poročilo o spremembah teh kazalnikov. </a:t>
            </a:r>
          </a:p>
          <a:p>
            <a:pPr marL="228600" indent="0">
              <a:buNone/>
            </a:pPr>
            <a:r>
              <a:rPr lang="sl-SI" noProof="0" dirty="0"/>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2841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Ta industrija je pogosto povezana z izkoriščevalnimi delovnimi praksami, med katere spadajo nizke plače, dolg delovni čas in otroško delo. Ker je delovna sila v glavnem ženska, sta neenakost med spoloma in pomanjkanje preglednosti v dobavni verigi glavni skrbi.</a:t>
            </a:r>
            <a:endParaRPr lang="en-S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8894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Kakovost sistema okoljskega upravljanja: Točke se dodelijo sorazmerno s kakovostjo sistemov okoljskega upravljanja, ki se ponudniki zavezujejo vzpostaviti v času izvajanja naročila.</a:t>
            </a:r>
          </a:p>
          <a:p>
            <a:r>
              <a:rPr lang="it-IT" dirty="0"/>
              <a:t>Čistila in pripomočki z okoljskimi znaki, ki presegajo minimalna merila: Ponudniki, pri katerih več kot xx % čistil (po prostornini ob nakupu), ki se bodo uporabljala za opravljanje nalog v zvezi s pogodbo, izpolnjuje merilo 1 glede toksičnosti za vodne organizme in merilo 4 glede prepovedanih ali omejenih snovi v skladu z okoljskim znakom EU za čistila za trde površine, bodo prejeli število točk, izračunano sorazmerno. Ponudniki, pri katerih je več kot xx % vseh pripomočkov za čiščenje tekstila (npr. krpe), ki se bodo uporabljali za opravljanje nalog v zvezi s pogodbo, izdelanih iz mikrovlaken, bodo prejeli sorazmerno število točk. </a:t>
            </a:r>
          </a:p>
          <a:p>
            <a:r>
              <a:rPr lang="it-IT" dirty="0"/>
              <a:t>Energetska učinkovitost sesalnikov: Ponudniki, pri katerih določen delež sesalnikov, ki se bodo uporabljali za opravljanje nalog v zvezi s pogodbo, ob nakupu izpolnjuje vsaj razrede energetske učinkovitosti iz Delegirane uredbe Komisije (EU) št. 665/2013, bodo prejeli sorazmerno število točk.</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2175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noProof="0" dirty="0"/>
              <a:t>Uporabljena čistila in pripomočki</a:t>
            </a:r>
          </a:p>
          <a:p>
            <a:pPr>
              <a:buFontTx/>
              <a:buChar char="-"/>
            </a:pPr>
            <a:r>
              <a:rPr lang="sl-SI" noProof="0" dirty="0"/>
              <a:t>Dvakrat letno je treba predložiti dokumentacijo in poročilo o:</a:t>
            </a:r>
          </a:p>
          <a:p>
            <a:pPr marL="400050" indent="-171450">
              <a:buFont typeface="Wingdings" panose="05000000000000000000" pitchFamily="2" charset="2"/>
              <a:buChar char="§"/>
            </a:pPr>
            <a:r>
              <a:rPr lang="sl-SI" noProof="0" dirty="0"/>
              <a:t>vrsti, razmerju redčenja in količini pri nakupu čistil, ki se uporabljajo za opravljanje storitev čiščenja, s podrobno navedbo, katero blago izpolnjuje minimalne okoljske zahteve</a:t>
            </a:r>
          </a:p>
          <a:p>
            <a:pPr marL="400050" indent="-171450">
              <a:buFont typeface="Wingdings" panose="05000000000000000000" pitchFamily="2" charset="2"/>
              <a:buChar char="§"/>
            </a:pPr>
            <a:r>
              <a:rPr lang="sl-SI" noProof="0" dirty="0"/>
              <a:t>vrsti in količini pripomočkov za čiščenje, ki se uporabljajo za opravljanje storitev čiščenja, s podrobno navedbo, katero blago izpolnjuje minimalne okoljske zahteve</a:t>
            </a:r>
          </a:p>
          <a:p>
            <a:pPr marL="228600" indent="0">
              <a:buFont typeface="Wingdings" panose="05000000000000000000" pitchFamily="2" charset="2"/>
              <a:buNone/>
            </a:pPr>
            <a:endParaRPr lang="sl-SI" noProof="0" dirty="0"/>
          </a:p>
          <a:p>
            <a:pPr marL="228600" indent="0">
              <a:buFont typeface="Wingdings" panose="05000000000000000000" pitchFamily="2" charset="2"/>
              <a:buNone/>
            </a:pPr>
            <a:r>
              <a:rPr lang="sl-SI" noProof="0" dirty="0"/>
              <a:t>Izvajalec mora čistilnemu osebju zagotoviti ustrezne naprave za doziranje in razredčevanje uporabljenih čistilnih sredstev (npr. avtomatske dozirne naprave, merilne skodelice ali pokrovčki, ročne črpalke, razpršilniki) ter ustrezna navodila za pravilno doziranje in razredčevanje, bodisi na kraju čiščenja bodisi v prostorih izvajalca (kot je primerno).</a:t>
            </a:r>
          </a:p>
          <a:p>
            <a:pPr marL="228600" indent="0">
              <a:buFont typeface="Wingdings" panose="05000000000000000000" pitchFamily="2" charset="2"/>
              <a:buNone/>
            </a:pPr>
            <a:endParaRPr lang="sl-SI" noProof="0" dirty="0"/>
          </a:p>
          <a:p>
            <a:pPr marL="228600" indent="0">
              <a:buFont typeface="Wingdings" panose="05000000000000000000" pitchFamily="2" charset="2"/>
              <a:buNone/>
            </a:pPr>
            <a:r>
              <a:rPr lang="sl-SI" noProof="0" dirty="0"/>
              <a:t>Usposabljanje osebja: V času trajanja pogodbe mora izvajalec imeti notranji program usposabljanja za osebje ali osebju zagotoviti možnost sodelovanja v zunanjem programu usposabljanja, ki zajema naslednje teme, če so te pomembne za pogodbene naloge, ki jih opravlja zadevni zaposleni:</a:t>
            </a:r>
          </a:p>
          <a:p>
            <a:pPr marL="400050" indent="-171450">
              <a:buFont typeface="Wingdings" panose="05000000000000000000" pitchFamily="2" charset="2"/>
              <a:buChar char="§"/>
            </a:pPr>
            <a:r>
              <a:rPr lang="sl-SI" noProof="0" dirty="0"/>
              <a:t>Čistila</a:t>
            </a:r>
          </a:p>
          <a:p>
            <a:pPr marL="400050" indent="-171450">
              <a:buFont typeface="Wingdings" panose="05000000000000000000" pitchFamily="2" charset="2"/>
              <a:buChar char="§"/>
            </a:pPr>
            <a:r>
              <a:rPr lang="sl-SI" noProof="0" dirty="0"/>
              <a:t>Varčevanje z energijo</a:t>
            </a:r>
          </a:p>
          <a:p>
            <a:pPr marL="400050" indent="-171450">
              <a:buFont typeface="Wingdings" panose="05000000000000000000" pitchFamily="2" charset="2"/>
              <a:buChar char="§"/>
            </a:pPr>
            <a:r>
              <a:rPr lang="sl-SI" noProof="0" dirty="0"/>
              <a:t>Varčevanje z vodo</a:t>
            </a:r>
          </a:p>
          <a:p>
            <a:pPr marL="400050" indent="-171450">
              <a:buFont typeface="Wingdings" panose="05000000000000000000" pitchFamily="2" charset="2"/>
              <a:buChar char="§"/>
            </a:pPr>
            <a:r>
              <a:rPr lang="sl-SI" noProof="0" dirty="0"/>
              <a:t>Odpadki</a:t>
            </a:r>
            <a:endParaRPr lang="en-S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2867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71377-7C16-03E0-08F2-40684614224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B89ABEB-C137-3C97-495B-A37301F6206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25BA88F-3654-4478-5C2A-D6C44EA5AC4F}"/>
              </a:ext>
            </a:extLst>
          </p:cNvPr>
          <p:cNvSpPr>
            <a:spLocks noGrp="1"/>
          </p:cNvSpPr>
          <p:nvPr>
            <p:ph type="body" idx="1"/>
          </p:nvPr>
        </p:nvSpPr>
        <p:spPr/>
        <p:txBody>
          <a:bodyPr/>
          <a:lstStyle/>
          <a:p>
            <a:r>
              <a:rPr lang="it-IT" dirty="0"/>
              <a:t>Znak EU za okolje za storitve čiščenja je edinstven, saj vključuje obvezna merila glede usposabljanja in dobrega počutja zaposlenih, zaradi česar je orodje za okoljsko in družbeno trajnost.</a:t>
            </a:r>
          </a:p>
        </p:txBody>
      </p:sp>
      <p:sp>
        <p:nvSpPr>
          <p:cNvPr id="4" name="Segnaposto numero diapositiva 3">
            <a:extLst>
              <a:ext uri="{FF2B5EF4-FFF2-40B4-BE49-F238E27FC236}">
                <a16:creationId xmlns:a16="http://schemas.microsoft.com/office/drawing/2014/main" id="{1B342063-5725-6059-6E95-3A3A8FFEAF4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47</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0538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D9094-70E3-382A-BC69-447E2B37E4D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E198DBF-DDBC-A695-A1C5-D61F4C7A2A1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50F8BB9-9E87-43E4-0419-F4AE421E454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0ADC6EC-1DC9-FF1E-5AD6-E85BD435253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48</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8822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AEB65-299F-4832-B2D3-0C60858F9C4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57B4C29-9A28-A16B-A67E-F615F654724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3FFEB50-8FBF-19A9-D912-95A02F636735}"/>
              </a:ext>
            </a:extLst>
          </p:cNvPr>
          <p:cNvSpPr>
            <a:spLocks noGrp="1"/>
          </p:cNvSpPr>
          <p:nvPr>
            <p:ph type="body" idx="1"/>
          </p:nvPr>
        </p:nvSpPr>
        <p:spPr/>
        <p:txBody>
          <a:bodyPr/>
          <a:lstStyle/>
          <a:p>
            <a:r>
              <a:rPr lang="it-IT" dirty="0"/>
              <a:t>Glavne skrbi so izčrpavanje virov (krčenje gozdov), onesnaževanje zaradi beljenja papirja ter ogromne količine odpadkov, ki nastajajo zaradi tonerjev in kartuš za enkratno uporabo.</a:t>
            </a:r>
          </a:p>
        </p:txBody>
      </p:sp>
      <p:sp>
        <p:nvSpPr>
          <p:cNvPr id="4" name="Segnaposto numero diapositiva 3">
            <a:extLst>
              <a:ext uri="{FF2B5EF4-FFF2-40B4-BE49-F238E27FC236}">
                <a16:creationId xmlns:a16="http://schemas.microsoft.com/office/drawing/2014/main" id="{B83F5C0F-FA6D-316A-82A9-0EC721E3D52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7658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8105C-F856-0AE1-9EFD-C125F9AAAB4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28BF829-66C4-E061-5984-C535234C2C5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CB13A61-6AE0-E922-4118-7746EFDCEB1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04E8D55-CF08-36B4-15FB-14A5A80295D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99088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D2D3C-B612-E4BF-B139-66FEC4ED80A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B2D29F6-08AC-A1C6-70BA-740F8187CDC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3ED5656-F29E-E79A-C141-61E5B18B51A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4FB1A60-749C-EBDD-5A31-F52E9FCDC3F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5866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8D165-9E21-3169-F648-B985293D050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16BC31D-A4B9-1619-0EEA-6FE618C5ECD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E5FFA70-85B9-07CA-36E0-1EC71BC2306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FE0DB3A-C61A-D8EE-CA66-1568EC992D9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5857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0840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EU si je zastavila cilj, da do leta 2030 doseže 76-odstotno stopnjo recikliranja papirja. Prav tako si močno prizadeva za zmanjšanje onesnaževanja s plastiko z zmanjšanjem količine embalaže.</a:t>
            </a:r>
            <a:endParaRPr lang="en-S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284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Trajnostno javno naročanje si prizadeva zmanjšati te vplive tako, da daje prednost zmanjšanju emisij CO₂, nabavi trajnostnih materialov (kot so organska ali reciklirana vlakna), varčevanju z vodo in energijo med proizvodnjo ter odpravi nevarnih kemikalij.</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7787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2CFA6-25FF-02B9-B794-D8DDF4D0B37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C854121-5E42-8B26-A401-BB86167AE73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16BAD6F-B077-4C5D-F619-4A08B68B2D5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72D24E5-5450-D94D-A099-3B3E647818E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58</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9906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noProof="0"/>
              <a:t>Pri tiskalnikih merila poudarjajo načelo »oblikovanja za krožno gospodarstvo«: naprava mora biti trajna, potrošni material (toner) pa mora biti primeren za ponovno uporabo, ne pa da se ga zavrže.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59</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758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»Zeleni« papir mora biti izdelan iz vlaken iz trajnostnih virov in vsebovati visok delež recikliranih surovin. Nevarne snovi, kot so težke kovine ali nekatera barvila, so strogo omejene.</a:t>
            </a:r>
            <a:endParaRPr lang="en-S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60</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63152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634BA-B338-794B-5B44-52B65F992BA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1C8DBC2-5E1F-3184-0E8E-AB11A234DBE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2BEA874-AA72-FA46-8B24-DA36AC7F236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5471CFE-C97D-857D-7059-2FE0950253E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62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6025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CB18D-CFE3-3248-C591-FEC993D3382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00AA85A-C9E5-3082-5D13-F1B2A908658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3442F39-95AD-DCD0-74BD-209584777B94}"/>
              </a:ext>
            </a:extLst>
          </p:cNvPr>
          <p:cNvSpPr>
            <a:spLocks noGrp="1"/>
          </p:cNvSpPr>
          <p:nvPr>
            <p:ph type="body" idx="1"/>
          </p:nvPr>
        </p:nvSpPr>
        <p:spPr/>
        <p:txBody>
          <a:bodyPr/>
          <a:lstStyle/>
          <a:p>
            <a:r>
              <a:rPr lang="it-IT" dirty="0"/>
              <a:t>Če želite biti prepričani, da papir izvira iz trajnostno gospodarjenega gozda, poiščite logotipa FSC ali PEFC. Pri pisarniški elektroniki oznaka Energy STAR zagotavlja, da oprema izpolnjuje visoke standarde energetske učinkovitosti.</a:t>
            </a:r>
          </a:p>
        </p:txBody>
      </p:sp>
      <p:sp>
        <p:nvSpPr>
          <p:cNvPr id="4" name="Segnaposto numero diapositiva 3">
            <a:extLst>
              <a:ext uri="{FF2B5EF4-FFF2-40B4-BE49-F238E27FC236}">
                <a16:creationId xmlns:a16="http://schemas.microsoft.com/office/drawing/2014/main" id="{E9D49387-53F1-B2D4-DE60-890D97A21DC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63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04960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64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35635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
        <p:nvSpPr>
          <p:cNvPr id="224" name="Google Shape;2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65</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Družbena odgovornost pri nabavi tekstila se osredotoča na zagotavljanje pravičnih delovnih praks, varnih delovnih pogojev, enakosti spolov in izplačevanja pravičnih plač.</a:t>
            </a:r>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1293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8</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7662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Poraba tekstila v EU ima četrti največji vpliv na okolje, takoj za prehrano, stanovanji in mobilnostjo. Ta strategija je v skladu z Evropskim zelenim dogovorom, katerega cilj je preusmeriti celotno industrijo k krožnemu modelu, v katerem so izdelki zasnovani tako, da so trajnejši in lažje reciklirani.</a:t>
            </a:r>
            <a:endParaRPr lang="en-S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9</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5109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Ta merila pomagajo javnim naročnikom pri nakupu blaga z manjšim vplivom na okolje. Razdeljena so na:</a:t>
            </a:r>
            <a:endParaRPr lang="en-GB" dirty="0"/>
          </a:p>
          <a:p>
            <a:r>
              <a:rPr lang="en-GB" dirty="0"/>
              <a:t>    </a:t>
            </a:r>
            <a:r>
              <a:rPr lang="sl-SI" dirty="0"/>
              <a:t>◦ </a:t>
            </a:r>
            <a:r>
              <a:rPr lang="sl-SI" b="1" dirty="0"/>
              <a:t>Izbirna merila</a:t>
            </a:r>
            <a:r>
              <a:rPr lang="sl-SI" dirty="0"/>
              <a:t>: zagotavljanje, da ima dobavitelj ustrezne sisteme upravljanja.</a:t>
            </a:r>
            <a:endParaRPr lang="en-GB" dirty="0"/>
          </a:p>
          <a:p>
            <a:r>
              <a:rPr lang="en-GB" dirty="0"/>
              <a:t>    </a:t>
            </a:r>
            <a:r>
              <a:rPr lang="sl-SI" dirty="0"/>
              <a:t>◦ </a:t>
            </a:r>
            <a:r>
              <a:rPr lang="sl-SI" b="1" dirty="0"/>
              <a:t>Tehnične specifikacije</a:t>
            </a:r>
            <a:r>
              <a:rPr lang="sl-SI" dirty="0"/>
              <a:t>: stroge zahteve, kot so sistemi sledljivosti za dokazovanje porekla vlaken in upravljanje s kemikalijami (seznami prepovedanih snovi).</a:t>
            </a:r>
            <a:endParaRPr lang="en-S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7306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Da se pogodba šteje za »zeleno«, lahko zahteva, da je vsaj 20 % bombaža ekološkega ali pridelanega po načelih integriranega varstva rastlin (IPM). Pri volni veljajo stroge omejitve glede onesnaževalcev, ki so dovoljeni v odpadni vodi iz »pranja« (čiščenja volne).</a:t>
            </a:r>
            <a:endParaRPr lang="en-S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5246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1">
  <p:cSld name="Titel 1">
    <p:bg>
      <p:bgPr>
        <a:solidFill>
          <a:schemeClr val="lt1"/>
        </a:solidFill>
        <a:effectLst/>
      </p:bgPr>
    </p:bg>
    <p:spTree>
      <p:nvGrpSpPr>
        <p:cNvPr id="1" name="Shape 15"/>
        <p:cNvGrpSpPr/>
        <p:nvPr/>
      </p:nvGrpSpPr>
      <p:grpSpPr>
        <a:xfrm>
          <a:off x="0" y="0"/>
          <a:ext cx="0" cy="0"/>
          <a:chOff x="0" y="0"/>
          <a:chExt cx="0" cy="0"/>
        </a:xfrm>
      </p:grpSpPr>
      <p:sp>
        <p:nvSpPr>
          <p:cNvPr id="16" name="Google Shape;16;p17"/>
          <p:cNvSpPr/>
          <p:nvPr/>
        </p:nvSpPr>
        <p:spPr>
          <a:xfrm rot="10800000">
            <a:off x="332000" y="4831776"/>
            <a:ext cx="4356925" cy="4052448"/>
          </a:xfrm>
          <a:prstGeom prst="pie">
            <a:avLst>
              <a:gd name="adj1" fmla="val 0"/>
              <a:gd name="adj2" fmla="val 10801609"/>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17"/>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8" name="Google Shape;18;p17"/>
          <p:cNvCxnSpPr/>
          <p:nvPr/>
        </p:nvCxnSpPr>
        <p:spPr>
          <a:xfrm>
            <a:off x="6309360" y="3950208"/>
            <a:ext cx="2133600" cy="3992"/>
          </a:xfrm>
          <a:prstGeom prst="straightConnector1">
            <a:avLst/>
          </a:prstGeom>
          <a:noFill/>
          <a:ln w="101600" cap="flat" cmpd="sng">
            <a:solidFill>
              <a:schemeClr val="accent3"/>
            </a:solidFill>
            <a:prstDash val="solid"/>
            <a:miter lim="800000"/>
            <a:headEnd type="none" w="sm" len="sm"/>
            <a:tailEnd type="none" w="sm" len="sm"/>
          </a:ln>
        </p:spPr>
      </p:cxnSp>
      <p:sp>
        <p:nvSpPr>
          <p:cNvPr id="19" name="Google Shape;19;p17"/>
          <p:cNvSpPr/>
          <p:nvPr/>
        </p:nvSpPr>
        <p:spPr>
          <a:xfrm rot="10800000">
            <a:off x="-1304496" y="5613097"/>
            <a:ext cx="2624490" cy="2489806"/>
          </a:xfrm>
          <a:prstGeom prst="pie">
            <a:avLst>
              <a:gd name="adj1" fmla="val 5413995"/>
              <a:gd name="adj2" fmla="val 10826281"/>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20;p17"/>
          <p:cNvSpPr/>
          <p:nvPr/>
        </p:nvSpPr>
        <p:spPr>
          <a:xfrm rot="-5400000">
            <a:off x="-1055890" y="818688"/>
            <a:ext cx="2127278" cy="2127278"/>
          </a:xfrm>
          <a:prstGeom prst="pie">
            <a:avLst>
              <a:gd name="adj1" fmla="val 0"/>
              <a:gd name="adj2" fmla="val 1085180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STO">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90F5025-3D07-9043-AFDF-4A83517EA257}"/>
              </a:ext>
            </a:extLst>
          </p:cNvPr>
          <p:cNvPicPr>
            <a:picLocks noChangeAspect="1"/>
          </p:cNvPicPr>
          <p:nvPr userDrawn="1"/>
        </p:nvPicPr>
        <p:blipFill>
          <a:blip r:embed="rId2"/>
          <a:srcRect/>
          <a:stretch/>
        </p:blipFill>
        <p:spPr>
          <a:xfrm>
            <a:off x="0" y="1"/>
            <a:ext cx="12192000" cy="6864625"/>
          </a:xfrm>
          <a:prstGeom prst="rect">
            <a:avLst/>
          </a:prstGeom>
        </p:spPr>
      </p:pic>
      <p:sp>
        <p:nvSpPr>
          <p:cNvPr id="3" name="Segnaposto numero diapositiva 5"/>
          <p:cNvSpPr>
            <a:spLocks noGrp="1"/>
          </p:cNvSpPr>
          <p:nvPr>
            <p:ph type="sldNum" sz="quarter" idx="4"/>
          </p:nvPr>
        </p:nvSpPr>
        <p:spPr>
          <a:xfrm>
            <a:off x="11351299" y="6288618"/>
            <a:ext cx="620568" cy="365125"/>
          </a:xfrm>
          <a:prstGeom prst="rect">
            <a:avLst/>
          </a:prstGeom>
        </p:spPr>
        <p:txBody>
          <a:bodyPr vert="horz" lIns="91440" tIns="45720" rIns="91440" bIns="45720" rtlCol="0" anchor="ctr"/>
          <a:lstStyle>
            <a:lvl1pPr algn="r">
              <a:defRPr sz="1200" b="1">
                <a:solidFill>
                  <a:schemeClr val="bg1"/>
                </a:solidFill>
              </a:defRPr>
            </a:lvl1pPr>
          </a:lstStyle>
          <a:p>
            <a:fld id="{E721C07E-6ECB-1E4D-B61E-6B0583E84734}" type="slidenum">
              <a:rPr lang="it-IT" smtClean="0"/>
              <a:pPr/>
              <a:t>‹#›</a:t>
            </a:fld>
            <a:endParaRPr lang="it-IT"/>
          </a:p>
        </p:txBody>
      </p:sp>
    </p:spTree>
    <p:extLst>
      <p:ext uri="{BB962C8B-B14F-4D97-AF65-F5344CB8AC3E}">
        <p14:creationId xmlns:p14="http://schemas.microsoft.com/office/powerpoint/2010/main" val="978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21"/>
        <p:cNvGrpSpPr/>
        <p:nvPr/>
      </p:nvGrpSpPr>
      <p:grpSpPr>
        <a:xfrm>
          <a:off x="0" y="0"/>
          <a:ext cx="0" cy="0"/>
          <a:chOff x="0" y="0"/>
          <a:chExt cx="0" cy="0"/>
        </a:xfrm>
      </p:grpSpPr>
      <p:sp>
        <p:nvSpPr>
          <p:cNvPr id="22" name="Google Shape;22;p18"/>
          <p:cNvSpPr/>
          <p:nvPr/>
        </p:nvSpPr>
        <p:spPr>
          <a:xfrm>
            <a:off x="9879382" y="-116909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 name="Google Shape;23;p18"/>
          <p:cNvSpPr txBox="1">
            <a:spLocks noGrp="1"/>
          </p:cNvSpPr>
          <p:nvPr>
            <p:ph type="title"/>
          </p:nvPr>
        </p:nvSpPr>
        <p:spPr>
          <a:xfrm>
            <a:off x="594360" y="189572"/>
            <a:ext cx="6787747" cy="1593507"/>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8"/>
          <p:cNvSpPr txBox="1">
            <a:spLocks noGrp="1"/>
          </p:cNvSpPr>
          <p:nvPr>
            <p:ph type="body" idx="1"/>
          </p:nvPr>
        </p:nvSpPr>
        <p:spPr>
          <a:xfrm>
            <a:off x="594359" y="2281918"/>
            <a:ext cx="6787747" cy="3708517"/>
          </a:xfrm>
          <a:prstGeom prst="rect">
            <a:avLst/>
          </a:prstGeom>
          <a:noFill/>
          <a:ln>
            <a:noFill/>
          </a:ln>
        </p:spPr>
        <p:txBody>
          <a:bodyPr spcFirstLastPara="1" wrap="square" lIns="0" tIns="228600" rIns="0" bIns="0" anchor="t" anchorCtr="0">
            <a:normAutofit/>
          </a:bodyPr>
          <a:lstStyle>
            <a:lvl1pPr marL="457200" lvl="0" indent="-228600" algn="l">
              <a:lnSpc>
                <a:spcPct val="80000"/>
              </a:lnSpc>
              <a:spcBef>
                <a:spcPts val="2200"/>
              </a:spcBef>
              <a:spcAft>
                <a:spcPts val="0"/>
              </a:spcAft>
              <a:buClr>
                <a:schemeClr val="accent4"/>
              </a:buClr>
              <a:buSzPts val="2400"/>
              <a:buFont typeface="Arial"/>
              <a:buNone/>
              <a:defRPr sz="2400" b="1" i="0">
                <a:solidFill>
                  <a:schemeClr val="accent4"/>
                </a:solidFill>
                <a:latin typeface="Arial"/>
                <a:ea typeface="Arial"/>
                <a:cs typeface="Arial"/>
                <a:sym typeface="Arial"/>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5" name="Google Shape;25;p18"/>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a:t>
            </a:fld>
            <a:endParaRPr/>
          </a:p>
        </p:txBody>
      </p:sp>
      <p:sp>
        <p:nvSpPr>
          <p:cNvPr id="26" name="Google Shape;26;p18"/>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7" name="Google Shape;27;p18"/>
          <p:cNvCxnSpPr/>
          <p:nvPr/>
        </p:nvCxnSpPr>
        <p:spPr>
          <a:xfrm>
            <a:off x="594360" y="214884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28" name="Google Shape;28;p18"/>
          <p:cNvSpPr/>
          <p:nvPr/>
        </p:nvSpPr>
        <p:spPr>
          <a:xfrm>
            <a:off x="8076007"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 name="Google Shape;29;p18"/>
          <p:cNvSpPr/>
          <p:nvPr/>
        </p:nvSpPr>
        <p:spPr>
          <a:xfrm>
            <a:off x="9723419" y="301731"/>
            <a:ext cx="846741" cy="808715"/>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3">
  <p:cSld name="Titel 3">
    <p:bg>
      <p:bgPr>
        <a:solidFill>
          <a:schemeClr val="lt1"/>
        </a:solidFill>
        <a:effectLst/>
      </p:bgPr>
    </p:bg>
    <p:spTree>
      <p:nvGrpSpPr>
        <p:cNvPr id="1" name="Shape 40"/>
        <p:cNvGrpSpPr/>
        <p:nvPr/>
      </p:nvGrpSpPr>
      <p:grpSpPr>
        <a:xfrm>
          <a:off x="0" y="0"/>
          <a:ext cx="0" cy="0"/>
          <a:chOff x="0" y="0"/>
          <a:chExt cx="0" cy="0"/>
        </a:xfrm>
      </p:grpSpPr>
      <p:sp>
        <p:nvSpPr>
          <p:cNvPr id="41" name="Google Shape;41;p20"/>
          <p:cNvSpPr txBox="1">
            <a:spLocks noGrp="1"/>
          </p:cNvSpPr>
          <p:nvPr>
            <p:ph type="ctrTitle"/>
          </p:nvPr>
        </p:nvSpPr>
        <p:spPr>
          <a:xfrm>
            <a:off x="594360"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594360" y="454955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43" name="Google Shape;43;p20"/>
          <p:cNvCxnSpPr/>
          <p:nvPr/>
        </p:nvCxnSpPr>
        <p:spPr>
          <a:xfrm>
            <a:off x="594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44" name="Google Shape;44;p20"/>
          <p:cNvSpPr/>
          <p:nvPr/>
        </p:nvSpPr>
        <p:spPr>
          <a:xfrm>
            <a:off x="10879755" y="-1244903"/>
            <a:ext cx="2624490" cy="2489806"/>
          </a:xfrm>
          <a:prstGeom prst="pie">
            <a:avLst>
              <a:gd name="adj1" fmla="val 5413995"/>
              <a:gd name="adj2" fmla="val 10826281"/>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 name="Google Shape;45;p20"/>
          <p:cNvSpPr/>
          <p:nvPr/>
        </p:nvSpPr>
        <p:spPr>
          <a:xfrm>
            <a:off x="6210036" y="-1896488"/>
            <a:ext cx="3792975" cy="3792975"/>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 name="Google Shape;46;p20"/>
          <p:cNvSpPr/>
          <p:nvPr/>
        </p:nvSpPr>
        <p:spPr>
          <a:xfrm rot="5400000">
            <a:off x="10295512" y="1532512"/>
            <a:ext cx="3792975" cy="3792975"/>
          </a:xfrm>
          <a:prstGeom prst="pie">
            <a:avLst>
              <a:gd name="adj1" fmla="val 0"/>
              <a:gd name="adj2" fmla="val 10837603"/>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2">
  <p:cSld name="Titel 2">
    <p:bg>
      <p:bgPr>
        <a:solidFill>
          <a:schemeClr val="lt1"/>
        </a:solidFill>
        <a:effectLst/>
      </p:bgPr>
    </p:bg>
    <p:spTree>
      <p:nvGrpSpPr>
        <p:cNvPr id="1" name="Shape 47"/>
        <p:cNvGrpSpPr/>
        <p:nvPr/>
      </p:nvGrpSpPr>
      <p:grpSpPr>
        <a:xfrm>
          <a:off x="0" y="0"/>
          <a:ext cx="0" cy="0"/>
          <a:chOff x="0" y="0"/>
          <a:chExt cx="0" cy="0"/>
        </a:xfrm>
      </p:grpSpPr>
      <p:sp>
        <p:nvSpPr>
          <p:cNvPr id="48" name="Google Shape;48;p21"/>
          <p:cNvSpPr txBox="1">
            <a:spLocks noGrp="1"/>
          </p:cNvSpPr>
          <p:nvPr>
            <p:ph type="ctrTitle"/>
          </p:nvPr>
        </p:nvSpPr>
        <p:spPr>
          <a:xfrm>
            <a:off x="6299835" y="43052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1"/>
          <p:cNvSpPr txBox="1">
            <a:spLocks noGrp="1"/>
          </p:cNvSpPr>
          <p:nvPr>
            <p:ph type="body" idx="1"/>
          </p:nvPr>
        </p:nvSpPr>
        <p:spPr>
          <a:xfrm>
            <a:off x="6299835" y="456860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50" name="Google Shape;50;p21"/>
          <p:cNvCxnSpPr/>
          <p:nvPr/>
        </p:nvCxnSpPr>
        <p:spPr>
          <a:xfrm>
            <a:off x="6309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51" name="Google Shape;51;p21"/>
          <p:cNvSpPr>
            <a:spLocks noGrp="1"/>
          </p:cNvSpPr>
          <p:nvPr>
            <p:ph type="pic" idx="2"/>
          </p:nvPr>
        </p:nvSpPr>
        <p:spPr>
          <a:xfrm>
            <a:off x="0" y="-11113"/>
            <a:ext cx="5628068" cy="6858000"/>
          </a:xfrm>
          <a:prstGeom prst="flowChartDelay">
            <a:avLst/>
          </a:prstGeom>
          <a:solidFill>
            <a:srgbClr val="87C3CD"/>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p:cSld name="Titel">
    <p:bg>
      <p:bgPr>
        <a:solidFill>
          <a:schemeClr val="lt1"/>
        </a:solidFill>
        <a:effectLst/>
      </p:bgPr>
    </p:bg>
    <p:spTree>
      <p:nvGrpSpPr>
        <p:cNvPr id="1" name="Shape 52"/>
        <p:cNvGrpSpPr/>
        <p:nvPr/>
      </p:nvGrpSpPr>
      <p:grpSpPr>
        <a:xfrm>
          <a:off x="0" y="0"/>
          <a:ext cx="0" cy="0"/>
          <a:chOff x="0" y="0"/>
          <a:chExt cx="0" cy="0"/>
        </a:xfrm>
      </p:grpSpPr>
      <p:sp>
        <p:nvSpPr>
          <p:cNvPr id="53" name="Google Shape;53;p22"/>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54" name="Google Shape;54;p22"/>
          <p:cNvCxnSpPr/>
          <p:nvPr/>
        </p:nvCxnSpPr>
        <p:spPr>
          <a:xfrm>
            <a:off x="6309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55" name="Google Shape;55;p22"/>
          <p:cNvSpPr txBox="1">
            <a:spLocks noGrp="1"/>
          </p:cNvSpPr>
          <p:nvPr>
            <p:ph type="body" idx="1"/>
          </p:nvPr>
        </p:nvSpPr>
        <p:spPr>
          <a:xfrm>
            <a:off x="6309905" y="454955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6" name="Google Shape;56;p22"/>
          <p:cNvSpPr/>
          <p:nvPr/>
        </p:nvSpPr>
        <p:spPr>
          <a:xfrm rot="-5400000">
            <a:off x="-1994302" y="2784058"/>
            <a:ext cx="3988604" cy="4143593"/>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 name="Google Shape;57;p22"/>
          <p:cNvSpPr/>
          <p:nvPr/>
        </p:nvSpPr>
        <p:spPr>
          <a:xfrm rot="10800000">
            <a:off x="1657654" y="5606713"/>
            <a:ext cx="2376839" cy="2502573"/>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 name="Google Shape;58;p22"/>
          <p:cNvSpPr/>
          <p:nvPr/>
        </p:nvSpPr>
        <p:spPr>
          <a:xfrm rot="-8153822">
            <a:off x="691437" y="2439793"/>
            <a:ext cx="1375053" cy="140689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und zwei Inhalte 2">
  <p:cSld name="Titel und zwei Inhalte 2">
    <p:bg>
      <p:bgPr>
        <a:solidFill>
          <a:schemeClr val="lt1"/>
        </a:solidFill>
        <a:effectLst/>
      </p:bgPr>
    </p:bg>
    <p:spTree>
      <p:nvGrpSpPr>
        <p:cNvPr id="1" name="Shape 59"/>
        <p:cNvGrpSpPr/>
        <p:nvPr/>
      </p:nvGrpSpPr>
      <p:grpSpPr>
        <a:xfrm>
          <a:off x="0" y="0"/>
          <a:ext cx="0" cy="0"/>
          <a:chOff x="0" y="0"/>
          <a:chExt cx="0" cy="0"/>
        </a:xfrm>
      </p:grpSpPr>
      <p:sp>
        <p:nvSpPr>
          <p:cNvPr id="60" name="Google Shape;60;p23"/>
          <p:cNvSpPr txBox="1">
            <a:spLocks noGrp="1"/>
          </p:cNvSpPr>
          <p:nvPr>
            <p:ph type="title"/>
          </p:nvPr>
        </p:nvSpPr>
        <p:spPr>
          <a:xfrm>
            <a:off x="594360" y="278129"/>
            <a:ext cx="9778365" cy="149459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3"/>
          <p:cNvSpPr txBox="1">
            <a:spLocks noGrp="1"/>
          </p:cNvSpPr>
          <p:nvPr>
            <p:ph type="body" idx="1"/>
          </p:nvPr>
        </p:nvSpPr>
        <p:spPr>
          <a:xfrm>
            <a:off x="594360"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2" name="Google Shape;62;p23"/>
          <p:cNvSpPr txBox="1">
            <a:spLocks noGrp="1"/>
          </p:cNvSpPr>
          <p:nvPr>
            <p:ph type="body" idx="2"/>
          </p:nvPr>
        </p:nvSpPr>
        <p:spPr>
          <a:xfrm>
            <a:off x="5881898"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3" name="Google Shape;63;p23"/>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a:t>
            </a:fld>
            <a:endParaRPr/>
          </a:p>
        </p:txBody>
      </p:sp>
      <p:sp>
        <p:nvSpPr>
          <p:cNvPr id="64" name="Google Shape;64;p23"/>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65" name="Google Shape;65;p23"/>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66" name="Google Shape;66;p23"/>
          <p:cNvSpPr/>
          <p:nvPr/>
        </p:nvSpPr>
        <p:spPr>
          <a:xfrm>
            <a:off x="9879382" y="-1169095"/>
            <a:ext cx="2338190" cy="2338190"/>
          </a:xfrm>
          <a:prstGeom prst="pie">
            <a:avLst>
              <a:gd name="adj1" fmla="val 0"/>
              <a:gd name="adj2" fmla="val 10795612"/>
            </a:avLst>
          </a:prstGeom>
          <a:solidFill>
            <a:srgbClr val="AFD7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 name="Google Shape;67;p23"/>
          <p:cNvSpPr/>
          <p:nvPr/>
        </p:nvSpPr>
        <p:spPr>
          <a:xfrm>
            <a:off x="8335968" y="-706089"/>
            <a:ext cx="1393345" cy="1412178"/>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 name="Google Shape;68;p23"/>
          <p:cNvSpPr/>
          <p:nvPr/>
        </p:nvSpPr>
        <p:spPr>
          <a:xfrm>
            <a:off x="9624160" y="313424"/>
            <a:ext cx="1157486" cy="11574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inhalt und Bild">
  <p:cSld name="Titelinhalt und Bild">
    <p:bg>
      <p:bgPr>
        <a:solidFill>
          <a:schemeClr val="lt1"/>
        </a:solidFill>
        <a:effectLst/>
      </p:bgPr>
    </p:bg>
    <p:spTree>
      <p:nvGrpSpPr>
        <p:cNvPr id="1" name="Shape 79"/>
        <p:cNvGrpSpPr/>
        <p:nvPr/>
      </p:nvGrpSpPr>
      <p:grpSpPr>
        <a:xfrm>
          <a:off x="0" y="0"/>
          <a:ext cx="0" cy="0"/>
          <a:chOff x="0" y="0"/>
          <a:chExt cx="0" cy="0"/>
        </a:xfrm>
      </p:grpSpPr>
      <p:sp>
        <p:nvSpPr>
          <p:cNvPr id="80" name="Google Shape;80;p25"/>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5"/>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82" name="Google Shape;82;p25"/>
          <p:cNvCxnSpPr/>
          <p:nvPr/>
        </p:nvCxnSpPr>
        <p:spPr>
          <a:xfrm>
            <a:off x="594360" y="2997459"/>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83" name="Google Shape;83;p25"/>
          <p:cNvSpPr>
            <a:spLocks noGrp="1"/>
          </p:cNvSpPr>
          <p:nvPr>
            <p:ph type="pic" idx="2"/>
          </p:nvPr>
        </p:nvSpPr>
        <p:spPr>
          <a:xfrm flipH="1">
            <a:off x="6733505" y="0"/>
            <a:ext cx="5458495" cy="6858000"/>
          </a:xfrm>
          <a:prstGeom prst="flowChartDelay">
            <a:avLst/>
          </a:prstGeom>
          <a:solidFill>
            <a:srgbClr val="87C3CD"/>
          </a:solidFill>
          <a:ln>
            <a:noFill/>
          </a:ln>
        </p:spPr>
      </p:sp>
      <p:sp>
        <p:nvSpPr>
          <p:cNvPr id="84" name="Google Shape;84;p25"/>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a:t>
            </a:fld>
            <a:endParaRPr/>
          </a:p>
        </p:txBody>
      </p:sp>
      <p:sp>
        <p:nvSpPr>
          <p:cNvPr id="85" name="Google Shape;85;p25"/>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elle 2">
  <p:cSld name="Tabelle 2">
    <p:bg>
      <p:bgPr>
        <a:solidFill>
          <a:schemeClr val="lt1"/>
        </a:solidFill>
        <a:effectLst/>
      </p:bgPr>
    </p:bg>
    <p:spTree>
      <p:nvGrpSpPr>
        <p:cNvPr id="1" name="Shape 107"/>
        <p:cNvGrpSpPr/>
        <p:nvPr/>
      </p:nvGrpSpPr>
      <p:grpSpPr>
        <a:xfrm>
          <a:off x="0" y="0"/>
          <a:ext cx="0" cy="0"/>
          <a:chOff x="0" y="0"/>
          <a:chExt cx="0" cy="0"/>
        </a:xfrm>
      </p:grpSpPr>
      <p:sp>
        <p:nvSpPr>
          <p:cNvPr id="108" name="Google Shape;108;p28"/>
          <p:cNvSpPr txBox="1">
            <a:spLocks noGrp="1"/>
          </p:cNvSpPr>
          <p:nvPr>
            <p:ph type="title"/>
          </p:nvPr>
        </p:nvSpPr>
        <p:spPr>
          <a:xfrm>
            <a:off x="594360" y="202400"/>
            <a:ext cx="10972800" cy="1570325"/>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8"/>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a:t>
            </a:fld>
            <a:endParaRPr/>
          </a:p>
        </p:txBody>
      </p:sp>
      <p:sp>
        <p:nvSpPr>
          <p:cNvPr id="110" name="Google Shape;110;p28"/>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11" name="Google Shape;111;p28"/>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inanzierung">
  <p:cSld name="Finanzierung">
    <p:spTree>
      <p:nvGrpSpPr>
        <p:cNvPr id="1" name="Shape 112"/>
        <p:cNvGrpSpPr/>
        <p:nvPr/>
      </p:nvGrpSpPr>
      <p:grpSpPr>
        <a:xfrm>
          <a:off x="0" y="0"/>
          <a:ext cx="0" cy="0"/>
          <a:chOff x="0" y="0"/>
          <a:chExt cx="0" cy="0"/>
        </a:xfrm>
      </p:grpSpPr>
      <p:sp>
        <p:nvSpPr>
          <p:cNvPr id="113" name="Google Shape;113;p29"/>
          <p:cNvSpPr txBox="1">
            <a:spLocks noGrp="1"/>
          </p:cNvSpPr>
          <p:nvPr>
            <p:ph type="body" idx="1"/>
          </p:nvPr>
        </p:nvSpPr>
        <p:spPr>
          <a:xfrm>
            <a:off x="2179161" y="3113786"/>
            <a:ext cx="4749959" cy="20367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800"/>
              <a:buNone/>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14" name="Google Shape;114;p29" descr="Ein Bild, das Screenshot, Schrift, Text, Electric Blue (Farbe) enthält.&#10;&#10;Automatisch generierte Beschreibung"/>
          <p:cNvPicPr preferRelativeResize="0"/>
          <p:nvPr/>
        </p:nvPicPr>
        <p:blipFill rotWithShape="1">
          <a:blip r:embed="rId2">
            <a:alphaModFix/>
          </a:blip>
          <a:srcRect/>
          <a:stretch/>
        </p:blipFill>
        <p:spPr>
          <a:xfrm>
            <a:off x="2041071" y="2129065"/>
            <a:ext cx="3150689" cy="87296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body" idx="1"/>
          </p:nvPr>
        </p:nvSpPr>
        <p:spPr>
          <a:xfrm>
            <a:off x="594360" y="1825625"/>
            <a:ext cx="1100328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1" name="Google Shape;11;p16"/>
          <p:cNvSpPr txBox="1">
            <a:spLocks noGrp="1"/>
          </p:cNvSpPr>
          <p:nvPr>
            <p:ph type="title"/>
          </p:nvPr>
        </p:nvSpPr>
        <p:spPr>
          <a:xfrm>
            <a:off x="594360" y="365125"/>
            <a:ext cx="11003280" cy="1325563"/>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3F3F3F"/>
              </a:buClr>
              <a:buSzPts val="4400"/>
              <a:buFont typeface="Play"/>
              <a:buNone/>
              <a:defRPr sz="4400" b="1" i="0" u="none" strike="noStrike" cap="none">
                <a:solidFill>
                  <a:srgbClr val="3F3F3F"/>
                </a:solidFill>
                <a:latin typeface="Play"/>
                <a:ea typeface="Play"/>
                <a:cs typeface="Play"/>
                <a:sym typeface="Play"/>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2" name="Google Shape;12;p16"/>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3" name="Google Shape;13;p16"/>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100" b="1" i="0" u="none" strike="noStrike" cap="none">
                <a:solidFill>
                  <a:schemeClr val="dk1"/>
                </a:solidFill>
                <a:latin typeface="Arial"/>
                <a:ea typeface="Arial"/>
                <a:cs typeface="Arial"/>
                <a:sym typeface="Arial"/>
              </a:defRPr>
            </a:lvl1pPr>
            <a:lvl2pPr marL="0" marR="0" lvl="1" indent="0" algn="l" rtl="0">
              <a:spcBef>
                <a:spcPts val="0"/>
              </a:spcBef>
              <a:buNone/>
              <a:defRPr sz="1100" b="1" i="0" u="none" strike="noStrike" cap="none">
                <a:solidFill>
                  <a:schemeClr val="dk1"/>
                </a:solidFill>
                <a:latin typeface="Arial"/>
                <a:ea typeface="Arial"/>
                <a:cs typeface="Arial"/>
                <a:sym typeface="Arial"/>
              </a:defRPr>
            </a:lvl2pPr>
            <a:lvl3pPr marL="0" marR="0" lvl="2" indent="0" algn="l" rtl="0">
              <a:spcBef>
                <a:spcPts val="0"/>
              </a:spcBef>
              <a:buNone/>
              <a:defRPr sz="1100" b="1" i="0" u="none" strike="noStrike" cap="none">
                <a:solidFill>
                  <a:schemeClr val="dk1"/>
                </a:solidFill>
                <a:latin typeface="Arial"/>
                <a:ea typeface="Arial"/>
                <a:cs typeface="Arial"/>
                <a:sym typeface="Arial"/>
              </a:defRPr>
            </a:lvl3pPr>
            <a:lvl4pPr marL="0" marR="0" lvl="3" indent="0" algn="l" rtl="0">
              <a:spcBef>
                <a:spcPts val="0"/>
              </a:spcBef>
              <a:buNone/>
              <a:defRPr sz="1100" b="1" i="0" u="none" strike="noStrike" cap="none">
                <a:solidFill>
                  <a:schemeClr val="dk1"/>
                </a:solidFill>
                <a:latin typeface="Arial"/>
                <a:ea typeface="Arial"/>
                <a:cs typeface="Arial"/>
                <a:sym typeface="Arial"/>
              </a:defRPr>
            </a:lvl4pPr>
            <a:lvl5pPr marL="0" marR="0" lvl="4" indent="0" algn="l" rtl="0">
              <a:spcBef>
                <a:spcPts val="0"/>
              </a:spcBef>
              <a:buNone/>
              <a:defRPr sz="1100" b="1" i="0" u="none" strike="noStrike" cap="none">
                <a:solidFill>
                  <a:schemeClr val="dk1"/>
                </a:solidFill>
                <a:latin typeface="Arial"/>
                <a:ea typeface="Arial"/>
                <a:cs typeface="Arial"/>
                <a:sym typeface="Arial"/>
              </a:defRPr>
            </a:lvl5pPr>
            <a:lvl6pPr marL="0" marR="0" lvl="5" indent="0" algn="l" rtl="0">
              <a:spcBef>
                <a:spcPts val="0"/>
              </a:spcBef>
              <a:buNone/>
              <a:defRPr sz="1100" b="1" i="0" u="none" strike="noStrike" cap="none">
                <a:solidFill>
                  <a:schemeClr val="dk1"/>
                </a:solidFill>
                <a:latin typeface="Arial"/>
                <a:ea typeface="Arial"/>
                <a:cs typeface="Arial"/>
                <a:sym typeface="Arial"/>
              </a:defRPr>
            </a:lvl6pPr>
            <a:lvl7pPr marL="0" marR="0" lvl="6" indent="0" algn="l" rtl="0">
              <a:spcBef>
                <a:spcPts val="0"/>
              </a:spcBef>
              <a:buNone/>
              <a:defRPr sz="1100" b="1" i="0" u="none" strike="noStrike" cap="none">
                <a:solidFill>
                  <a:schemeClr val="dk1"/>
                </a:solidFill>
                <a:latin typeface="Arial"/>
                <a:ea typeface="Arial"/>
                <a:cs typeface="Arial"/>
                <a:sym typeface="Arial"/>
              </a:defRPr>
            </a:lvl7pPr>
            <a:lvl8pPr marL="0" marR="0" lvl="7" indent="0" algn="l" rtl="0">
              <a:spcBef>
                <a:spcPts val="0"/>
              </a:spcBef>
              <a:buNone/>
              <a:defRPr sz="1100" b="1" i="0" u="none" strike="noStrike" cap="none">
                <a:solidFill>
                  <a:schemeClr val="dk1"/>
                </a:solidFill>
                <a:latin typeface="Arial"/>
                <a:ea typeface="Arial"/>
                <a:cs typeface="Arial"/>
                <a:sym typeface="Arial"/>
              </a:defRPr>
            </a:lvl8pPr>
            <a:lvl9pPr marL="0" marR="0" lvl="8" indent="0" algn="l" rtl="0">
              <a:spcBef>
                <a:spcPts val="0"/>
              </a:spcBef>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a:t>
            </a:fld>
            <a:endParaRPr/>
          </a:p>
        </p:txBody>
      </p:sp>
      <p:pic>
        <p:nvPicPr>
          <p:cNvPr id="14" name="Google Shape;14;p16" descr="Logo ProCure"/>
          <p:cNvPicPr preferRelativeResize="0"/>
          <p:nvPr/>
        </p:nvPicPr>
        <p:blipFill rotWithShape="1">
          <a:blip r:embed="rId12">
            <a:alphaModFix/>
          </a:blip>
          <a:srcRect/>
          <a:stretch/>
        </p:blipFill>
        <p:spPr>
          <a:xfrm>
            <a:off x="10419633" y="5890912"/>
            <a:ext cx="1307555" cy="7138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 id="2147483660" r:id="rId8"/>
    <p:sldLayoutId id="2147483661" r:id="rId9"/>
    <p:sldLayoutId id="21474836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environment.ec.europa.eu/strategy/textiles-strategy_en" TargetMode="External"/><Relationship Id="rId2" Type="http://schemas.openxmlformats.org/officeDocument/2006/relationships/hyperlink" Target="https://www.europarl.europa.eu/topics/en/article/20201208STO93327/the-impact-of-textile-production-and-waste-on-the-environment-infographics" TargetMode="External"/><Relationship Id="rId1" Type="http://schemas.openxmlformats.org/officeDocument/2006/relationships/slideLayout" Target="../slideLayouts/slideLayout8.xml"/><Relationship Id="rId6" Type="http://schemas.openxmlformats.org/officeDocument/2006/relationships/hyperlink" Target="https://green-forum.ec.europa.eu/green-business/green-public-procurement/good-practice-library/application-international-labour-organisation-ilo-conventions-textiles-tender_en" TargetMode="External"/><Relationship Id="rId5" Type="http://schemas.openxmlformats.org/officeDocument/2006/relationships/hyperlink" Target="https://www.ilo.org/sites/default/files/wcmsp5/groups/public/%40ed_dialogue/%40sector/documents/normativeinstrument/wcms_828429.pdf" TargetMode="External"/><Relationship Id="rId4" Type="http://schemas.openxmlformats.org/officeDocument/2006/relationships/hyperlink" Target="https://environment.ec.europa.eu/document/download/74126c90-5cbf-46d0-ab6b-60878644b395_en?filename=COM_2022_141_1_EN_ACT_part1_v8.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9.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sv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microsoft.com/office/2018/10/relationships/comments" Target="../comments/modernComment_10E_CAE77FE6.xml"/><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file:///C:\Users\gio94\Downloads\Criteria%20for%20Data%20centres,%20server%20rooms%20and%20cloud%20services%20(2).pdf" TargetMode="External"/><Relationship Id="rId7" Type="http://schemas.openxmlformats.org/officeDocument/2006/relationships/hyperlink" Target="https://environment.ec.europa.eu/topics/circular-economy/eu-ecolabel/product-groups-and-criteria/electronic-equipment_en#:~:text=The%20EU%20Ecolabel%20guarantees%20that,can%20be%20recovered%20and%20recycled" TargetMode="External"/><Relationship Id="rId2" Type="http://schemas.openxmlformats.org/officeDocument/2006/relationships/hyperlink" Target="https://digital-skills-jobs.europa.eu/en/latest/briefs/beyond-green-ict-building-truly-sustainable-digital-future-deep-dive" TargetMode="External"/><Relationship Id="rId1" Type="http://schemas.openxmlformats.org/officeDocument/2006/relationships/slideLayout" Target="../slideLayouts/slideLayout8.xml"/><Relationship Id="rId6" Type="http://schemas.openxmlformats.org/officeDocument/2006/relationships/hyperlink" Target="https://eeb.org/wp-content/uploads/2020/06/Towards-a-socially-sustainable-and-circular-ICT-sector.pdf" TargetMode="External"/><Relationship Id="rId5" Type="http://schemas.openxmlformats.org/officeDocument/2006/relationships/hyperlink" Target="https://green-forum.ec.europa.eu/green-business/green-public-procurement/good-practice-library/sustainability-and-circularity-starting-point-ict-procurement_en" TargetMode="External"/><Relationship Id="rId4" Type="http://schemas.openxmlformats.org/officeDocument/2006/relationships/hyperlink" Target="file:///C:\Users\gio94\Downloads\Criteria%20for%20Computers,%20monitors,%20tablets%20and%20smartphones%20(1).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microsoft.com/office/2018/10/relationships/comments" Target="../comments/modernComment_14A_92ADC481.xml"/><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0.svg"/><Relationship Id="rId4" Type="http://schemas.openxmlformats.org/officeDocument/2006/relationships/image" Target="../media/image12.sv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26_DEB800C6.xml"/><Relationship Id="rId7"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3.sv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microsoft.com/office/2018/10/relationships/comments" Target="../comments/modernComment_14F_3977BA25.xml"/><Relationship Id="rId1" Type="http://schemas.openxmlformats.org/officeDocument/2006/relationships/slideLayout" Target="../slideLayouts/slideLayout5.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8/10/relationships/comments" Target="../comments/modernComment_14E_75B03E2A.xml"/><Relationship Id="rId1" Type="http://schemas.openxmlformats.org/officeDocument/2006/relationships/slideLayout" Target="../slideLayouts/slideLayout2.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microsoft.com/office/2018/10/relationships/comments" Target="../comments/modernComment_150_F8A57749.xm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152_27E931E6.xm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susproc.jrc.ec.europa.eu/product-bureau/sites/default/files/2020-02/cleaning.pdf" TargetMode="External"/><Relationship Id="rId2" Type="http://schemas.openxmlformats.org/officeDocument/2006/relationships/hyperlink" Target="file:///C:\Users\gio94\Downloads\Technical%20report%20Indoor%20Cleaning%20Services.pdf"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64.svg"/><Relationship Id="rId5" Type="http://schemas.microsoft.com/office/2007/relationships/hdphoto" Target="../media/hdphoto6.wdp"/><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18/10/relationships/comments" Target="../comments/modernComment_15F_BB727656.xm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ec.europa.eu/environment/circular-economy"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8" Type="http://schemas.openxmlformats.org/officeDocument/2006/relationships/hyperlink" Target="https://environment.ec.europa.eu/topics/plastics_en" TargetMode="External"/><Relationship Id="rId3" Type="http://schemas.openxmlformats.org/officeDocument/2006/relationships/hyperlink" Target="https://green-forum.ec.europa.eu/green-business/green-public-procurement/gpp-criteria-and-requirements_en" TargetMode="External"/><Relationship Id="rId7" Type="http://schemas.openxmlformats.org/officeDocument/2006/relationships/hyperlink" Target="https://susproc.jrc.ec.europa.eu/product-bureau/product-groups/410/home" TargetMode="External"/><Relationship Id="rId12" Type="http://schemas.openxmlformats.org/officeDocument/2006/relationships/hyperlink" Target="https://circabc.europa.eu/ui/group/44278090-3fae-4515-bcc2-44fd57c1d0d1/library/95364f55-0e94-405d-a867-a5e7e0936c80/details"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hyperlink" Target="https://susproc.jrc.ec.europa.eu/product-bureau/product-groups/441/home" TargetMode="External"/><Relationship Id="rId11" Type="http://schemas.openxmlformats.org/officeDocument/2006/relationships/hyperlink" Target="https://circabc.europa.eu/ui/group/44278090-3fae-4515-bcc2-44fd57c1d0d1/library/f1b77f0a-74cf-4d1f-adfd-e43e111e637f/details" TargetMode="External"/><Relationship Id="rId5" Type="http://schemas.openxmlformats.org/officeDocument/2006/relationships/hyperlink" Target="https://susproc.jrc.ec.europa.eu/product-bureau/product-groups/460/home" TargetMode="External"/><Relationship Id="rId10" Type="http://schemas.openxmlformats.org/officeDocument/2006/relationships/hyperlink" Target="https://www.eurosac.org/media/news/monitoring-report-2024/?utm_source=chatgpt.com" TargetMode="External"/><Relationship Id="rId4" Type="http://schemas.openxmlformats.org/officeDocument/2006/relationships/hyperlink" Target="https://susproc.jrc.ec.europa.eu/product-bureau/product-groups/529/home" TargetMode="External"/><Relationship Id="rId9" Type="http://schemas.openxmlformats.org/officeDocument/2006/relationships/hyperlink" Target="https://environment.ec.europa.eu/strategy/plastics-strategy_en"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2A_EA6B95F6.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hyperlink" Target="https://commission.europa.eu/strategy-and-policy/priorities-2019-2024/european-green-deal_e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ec.europa.eu/info/strategy/priorities-2019-2024/europe-fit-digital-age/european-industrial-strategy_en" TargetMode="External"/><Relationship Id="rId4" Type="http://schemas.openxmlformats.org/officeDocument/2006/relationships/hyperlink" Target="https://environment.ec.europa.eu/strategy/circular-economy-action-plan_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 descr="Ein Bild, das Text, Schrift, Screenshot, Grafiken enthält.&#10;&#10;Automatisch generierte Beschreibung"/>
          <p:cNvPicPr preferRelativeResize="0"/>
          <p:nvPr/>
        </p:nvPicPr>
        <p:blipFill rotWithShape="1">
          <a:blip r:embed="rId3">
            <a:alphaModFix/>
          </a:blip>
          <a:srcRect/>
          <a:stretch/>
        </p:blipFill>
        <p:spPr>
          <a:xfrm>
            <a:off x="6096000" y="4836746"/>
            <a:ext cx="5273749" cy="1904297"/>
          </a:xfrm>
          <a:prstGeom prst="rect">
            <a:avLst/>
          </a:prstGeom>
          <a:noFill/>
          <a:ln>
            <a:noFill/>
          </a:ln>
        </p:spPr>
      </p:pic>
      <p:sp>
        <p:nvSpPr>
          <p:cNvPr id="121" name="Google Shape;121;p1"/>
          <p:cNvSpPr txBox="1"/>
          <p:nvPr/>
        </p:nvSpPr>
        <p:spPr>
          <a:xfrm>
            <a:off x="6309904" y="4085366"/>
            <a:ext cx="27451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1800" b="0" i="0" u="none" strike="noStrike" cap="none" noProof="0" dirty="0">
                <a:solidFill>
                  <a:srgbClr val="3F3F3F"/>
                </a:solidFill>
                <a:latin typeface="Arial"/>
                <a:ea typeface="Arial"/>
                <a:cs typeface="Arial"/>
                <a:sym typeface="Arial"/>
              </a:rPr>
              <a:t>Datum</a:t>
            </a:r>
            <a:endParaRPr lang="sl-SI" noProof="0" dirty="0"/>
          </a:p>
        </p:txBody>
      </p:sp>
      <p:sp>
        <p:nvSpPr>
          <p:cNvPr id="122" name="Google Shape;122;p1"/>
          <p:cNvSpPr txBox="1"/>
          <p:nvPr/>
        </p:nvSpPr>
        <p:spPr>
          <a:xfrm>
            <a:off x="6287127" y="2722234"/>
            <a:ext cx="5700434" cy="1569620"/>
          </a:xfrm>
          <a:prstGeom prst="rect">
            <a:avLst/>
          </a:prstGeom>
          <a:noFill/>
          <a:ln>
            <a:noFill/>
          </a:ln>
        </p:spPr>
        <p:txBody>
          <a:bodyPr spcFirstLastPara="1" wrap="square" lIns="91425" tIns="45700" rIns="91425" bIns="45700" anchor="t" anchorCtr="0">
            <a:spAutoFit/>
          </a:bodyPr>
          <a:lstStyle/>
          <a:p>
            <a:r>
              <a:rPr lang="sl-SI" sz="3200" b="1" noProof="0" dirty="0">
                <a:solidFill>
                  <a:srgbClr val="3F3F3F"/>
                </a:solidFill>
                <a:latin typeface="Play"/>
              </a:rPr>
              <a:t>Merila za trajnostno </a:t>
            </a:r>
            <a:r>
              <a:rPr lang="en-GB" sz="3200" b="1" noProof="0" dirty="0" err="1">
                <a:solidFill>
                  <a:srgbClr val="3F3F3F"/>
                </a:solidFill>
                <a:latin typeface="Play"/>
              </a:rPr>
              <a:t>javno</a:t>
            </a:r>
            <a:r>
              <a:rPr lang="en-GB" sz="3200" b="1" noProof="0" dirty="0">
                <a:solidFill>
                  <a:srgbClr val="3F3F3F"/>
                </a:solidFill>
                <a:latin typeface="Play"/>
              </a:rPr>
              <a:t> </a:t>
            </a:r>
            <a:r>
              <a:rPr lang="sl-SI" sz="3200" b="1" noProof="0" dirty="0">
                <a:solidFill>
                  <a:srgbClr val="3F3F3F"/>
                </a:solidFill>
                <a:latin typeface="Play"/>
              </a:rPr>
              <a:t>naročanje</a:t>
            </a:r>
            <a:r>
              <a:rPr lang="en-GB" sz="3200" b="1" noProof="0" dirty="0">
                <a:solidFill>
                  <a:srgbClr val="3F3F3F"/>
                </a:solidFill>
                <a:latin typeface="Play"/>
              </a:rPr>
              <a:t> po</a:t>
            </a:r>
            <a:r>
              <a:rPr lang="sl-SI" sz="3200" b="1" noProof="0" dirty="0">
                <a:solidFill>
                  <a:srgbClr val="3F3F3F"/>
                </a:solidFill>
                <a:latin typeface="Play"/>
              </a:rPr>
              <a:t> skupin</a:t>
            </a:r>
            <a:r>
              <a:rPr lang="en-GB" sz="3200" b="1" noProof="0" dirty="0">
                <a:solidFill>
                  <a:srgbClr val="3F3F3F"/>
                </a:solidFill>
                <a:latin typeface="Play"/>
              </a:rPr>
              <a:t>ah</a:t>
            </a:r>
            <a:r>
              <a:rPr lang="sl-SI" sz="3200" b="1" noProof="0" dirty="0">
                <a:solidFill>
                  <a:srgbClr val="3F3F3F"/>
                </a:solidFill>
                <a:latin typeface="Play"/>
              </a:rPr>
              <a:t> blaga</a:t>
            </a:r>
          </a:p>
          <a:p>
            <a:endParaRPr lang="sl-SI" sz="3200" b="1" noProof="0" dirty="0">
              <a:solidFill>
                <a:srgbClr val="3F3F3F"/>
              </a:solidFill>
              <a:latin typeface="Play"/>
              <a:ea typeface="Play"/>
              <a:cs typeface="Play"/>
            </a:endParaRPr>
          </a:p>
        </p:txBody>
      </p:sp>
      <p:pic>
        <p:nvPicPr>
          <p:cNvPr id="123" name="Google Shape;123;p1" descr="Ein Bild, das Screenshot, Grafiken, Schrift, Grafikdesign enthält.&#10;&#10;Automatisch generierte Beschreibung"/>
          <p:cNvPicPr preferRelativeResize="0"/>
          <p:nvPr/>
        </p:nvPicPr>
        <p:blipFill rotWithShape="1">
          <a:blip r:embed="rId4">
            <a:alphaModFix/>
          </a:blip>
          <a:srcRect/>
          <a:stretch/>
        </p:blipFill>
        <p:spPr>
          <a:xfrm>
            <a:off x="2671385" y="2224159"/>
            <a:ext cx="3409143" cy="1861207"/>
          </a:xfrm>
          <a:prstGeom prst="rect">
            <a:avLst/>
          </a:prstGeom>
          <a:noFill/>
          <a:ln>
            <a:noFill/>
          </a:ln>
        </p:spPr>
      </p:pic>
      <p:sp>
        <p:nvSpPr>
          <p:cNvPr id="126" name="Google Shape;126;p1"/>
          <p:cNvSpPr txBox="1"/>
          <p:nvPr/>
        </p:nvSpPr>
        <p:spPr>
          <a:xfrm>
            <a:off x="6287127" y="2075944"/>
            <a:ext cx="4931000" cy="646290"/>
          </a:xfrm>
          <a:prstGeom prst="rect">
            <a:avLst/>
          </a:prstGeom>
          <a:noFill/>
          <a:ln>
            <a:noFill/>
          </a:ln>
        </p:spPr>
        <p:txBody>
          <a:bodyPr spcFirstLastPara="1" wrap="square" lIns="91425" tIns="45700" rIns="91425" bIns="45700" anchor="t" anchorCtr="0">
            <a:spAutoFit/>
          </a:bodyPr>
          <a:lstStyle/>
          <a:p>
            <a:pPr lvl="0"/>
            <a:r>
              <a:rPr lang="sl-SI" sz="1800" b="1" noProof="0" dirty="0">
                <a:solidFill>
                  <a:srgbClr val="3F3F3F"/>
                </a:solidFill>
                <a:latin typeface="Play"/>
                <a:ea typeface="Play"/>
                <a:cs typeface="Play"/>
              </a:rPr>
              <a:t>Učno gradivo za trajnostno javno naročanje</a:t>
            </a:r>
            <a:r>
              <a:rPr lang="en-GB" sz="1800" b="1" noProof="0" dirty="0">
                <a:solidFill>
                  <a:srgbClr val="3F3F3F"/>
                </a:solidFill>
                <a:latin typeface="Play"/>
                <a:ea typeface="Play"/>
                <a:cs typeface="Play"/>
              </a:rPr>
              <a:t> – </a:t>
            </a:r>
            <a:r>
              <a:rPr lang="en-GB" sz="1800" b="1" noProof="0" dirty="0" err="1">
                <a:solidFill>
                  <a:srgbClr val="3F3F3F"/>
                </a:solidFill>
                <a:latin typeface="Play"/>
                <a:ea typeface="Play"/>
                <a:cs typeface="Play"/>
              </a:rPr>
              <a:t>Tematski</a:t>
            </a:r>
            <a:r>
              <a:rPr lang="en-GB" sz="1800" b="1" noProof="0" dirty="0">
                <a:solidFill>
                  <a:srgbClr val="3F3F3F"/>
                </a:solidFill>
                <a:latin typeface="Play"/>
                <a:ea typeface="Play"/>
                <a:cs typeface="Play"/>
              </a:rPr>
              <a:t> </a:t>
            </a:r>
            <a:r>
              <a:rPr lang="en-GB" sz="1800" b="1" noProof="0" dirty="0" err="1">
                <a:solidFill>
                  <a:srgbClr val="3F3F3F"/>
                </a:solidFill>
                <a:latin typeface="Play"/>
                <a:ea typeface="Play"/>
                <a:cs typeface="Play"/>
              </a:rPr>
              <a:t>sklop</a:t>
            </a:r>
            <a:r>
              <a:rPr lang="en-GB" sz="1800" b="1" noProof="0" dirty="0">
                <a:solidFill>
                  <a:srgbClr val="3F3F3F"/>
                </a:solidFill>
                <a:latin typeface="Play"/>
                <a:ea typeface="Play"/>
                <a:cs typeface="Play"/>
              </a:rPr>
              <a:t> 5</a:t>
            </a:r>
            <a:endParaRPr lang="sl-SI" sz="1800" b="1" noProof="0" dirty="0">
              <a:solidFill>
                <a:srgbClr val="3F3F3F"/>
              </a:solidFill>
              <a:latin typeface="Play"/>
              <a:ea typeface="Play"/>
              <a:cs typeface="Play"/>
            </a:endParaRPr>
          </a:p>
        </p:txBody>
      </p:sp>
      <p:pic>
        <p:nvPicPr>
          <p:cNvPr id="3" name="Picture 2">
            <a:extLst>
              <a:ext uri="{FF2B5EF4-FFF2-40B4-BE49-F238E27FC236}">
                <a16:creationId xmlns:a16="http://schemas.microsoft.com/office/drawing/2014/main" id="{2FA9ABBE-BDE7-CCBD-6EDA-63C85A2F23C7}"/>
              </a:ext>
            </a:extLst>
          </p:cNvPr>
          <p:cNvPicPr>
            <a:picLocks noChangeAspect="1"/>
          </p:cNvPicPr>
          <p:nvPr/>
        </p:nvPicPr>
        <p:blipFill>
          <a:blip r:embed="rId5"/>
          <a:stretch>
            <a:fillRect/>
          </a:stretch>
        </p:blipFill>
        <p:spPr>
          <a:xfrm>
            <a:off x="269724" y="5188581"/>
            <a:ext cx="3407959" cy="14875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AD58FC83-B270-89A6-2244-E0BF91A24049}"/>
              </a:ext>
            </a:extLst>
          </p:cNvPr>
          <p:cNvSpPr>
            <a:spLocks noGrp="1"/>
          </p:cNvSpPr>
          <p:nvPr>
            <p:ph type="body" idx="1"/>
          </p:nvPr>
        </p:nvSpPr>
        <p:spPr>
          <a:xfrm>
            <a:off x="3492494" y="4101239"/>
            <a:ext cx="8250022" cy="1654102"/>
          </a:xfrm>
        </p:spPr>
        <p:txBody>
          <a:bodyPr/>
          <a:lstStyle/>
          <a:p>
            <a:r>
              <a:rPr lang="sl-SI" noProof="0" dirty="0"/>
              <a:t>	</a:t>
            </a:r>
            <a:r>
              <a:rPr lang="sl-SI" sz="2600" noProof="0" dirty="0">
                <a:latin typeface="Aptos  "/>
              </a:rPr>
              <a:t>Poraba tekstila v EU </a:t>
            </a:r>
            <a:r>
              <a:rPr lang="sl-SI" sz="2600" b="0" noProof="0" dirty="0">
                <a:latin typeface="Aptos  "/>
              </a:rPr>
              <a:t>ima v povprečju četrti </a:t>
            </a:r>
            <a:r>
              <a:rPr lang="sl-SI" sz="2600" noProof="0" dirty="0">
                <a:latin typeface="Aptos  "/>
              </a:rPr>
              <a:t>največji vpliv na okolje in podnebne spremembe</a:t>
            </a:r>
            <a:r>
              <a:rPr lang="sl-SI" sz="2600" b="0" noProof="0" dirty="0">
                <a:latin typeface="Aptos  "/>
              </a:rPr>
              <a:t>, takoj za hrano, stanovanji in mobilnostjo. Poleg tega proizvodnja tekstila predstavlja </a:t>
            </a:r>
            <a:r>
              <a:rPr lang="sl-SI" sz="2600" noProof="0" dirty="0">
                <a:latin typeface="Aptos  "/>
              </a:rPr>
              <a:t>tretji največji sektor </a:t>
            </a:r>
            <a:r>
              <a:rPr lang="sl-SI" sz="2600" b="0" noProof="0" dirty="0">
                <a:latin typeface="Aptos  "/>
              </a:rPr>
              <a:t>po porabi vode in rabe zemljišč ter </a:t>
            </a:r>
            <a:r>
              <a:rPr lang="sl-SI" sz="2600" noProof="0" dirty="0">
                <a:latin typeface="Aptos  "/>
              </a:rPr>
              <a:t>peti največji sektor </a:t>
            </a:r>
            <a:r>
              <a:rPr lang="sl-SI" sz="2600" b="0" noProof="0" dirty="0">
                <a:latin typeface="Aptos  "/>
              </a:rPr>
              <a:t>glede na porabo primarnih surovin in emisije toplogrednih plinov</a:t>
            </a:r>
            <a:r>
              <a:rPr lang="sl-SI" b="0" noProof="0" dirty="0"/>
              <a:t>.</a:t>
            </a:r>
          </a:p>
          <a:p>
            <a:r>
              <a:rPr lang="sl-SI" b="0" noProof="0" dirty="0">
                <a:solidFill>
                  <a:schemeClr val="bg2">
                    <a:lumMod val="25000"/>
                  </a:schemeClr>
                </a:solidFill>
              </a:rPr>
              <a:t>.</a:t>
            </a:r>
          </a:p>
          <a:p>
            <a:endParaRPr lang="sl-SI" noProof="0" dirty="0">
              <a:solidFill>
                <a:schemeClr val="bg2">
                  <a:lumMod val="25000"/>
                </a:schemeClr>
              </a:solidFill>
            </a:endParaRPr>
          </a:p>
        </p:txBody>
      </p:sp>
      <p:pic>
        <p:nvPicPr>
          <p:cNvPr id="7" name="Immagine 6">
            <a:extLst>
              <a:ext uri="{FF2B5EF4-FFF2-40B4-BE49-F238E27FC236}">
                <a16:creationId xmlns:a16="http://schemas.microsoft.com/office/drawing/2014/main" id="{29970E31-05DE-BA81-1BB0-2DFAF6BE7F5F}"/>
              </a:ext>
            </a:extLst>
          </p:cNvPr>
          <p:cNvPicPr>
            <a:picLocks noChangeAspect="1"/>
          </p:cNvPicPr>
          <p:nvPr/>
        </p:nvPicPr>
        <p:blipFill>
          <a:blip r:embed="rId2"/>
          <a:stretch>
            <a:fillRect/>
          </a:stretch>
        </p:blipFill>
        <p:spPr>
          <a:xfrm>
            <a:off x="6819731" y="342269"/>
            <a:ext cx="4383657" cy="3165419"/>
          </a:xfrm>
          <a:prstGeom prst="rect">
            <a:avLst/>
          </a:prstGeom>
        </p:spPr>
      </p:pic>
      <p:sp>
        <p:nvSpPr>
          <p:cNvPr id="8" name="Titolo 2">
            <a:extLst>
              <a:ext uri="{FF2B5EF4-FFF2-40B4-BE49-F238E27FC236}">
                <a16:creationId xmlns:a16="http://schemas.microsoft.com/office/drawing/2014/main" id="{E80BC9FE-BA0B-3371-C851-337AE4FD9302}"/>
              </a:ext>
            </a:extLst>
          </p:cNvPr>
          <p:cNvSpPr txBox="1">
            <a:spLocks/>
          </p:cNvSpPr>
          <p:nvPr/>
        </p:nvSpPr>
        <p:spPr>
          <a:xfrm>
            <a:off x="739589" y="413468"/>
            <a:ext cx="5356412" cy="184470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3F3F3F"/>
              </a:buClr>
              <a:buSzPts val="6000"/>
              <a:buFont typeface="Play"/>
              <a:buNone/>
              <a:defRPr sz="6000" b="1" i="0" u="none" strike="noStrike" cap="none">
                <a:solidFill>
                  <a:srgbClr val="3F3F3F"/>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r>
              <a:rPr lang="sl-SI" sz="4400" noProof="0" dirty="0"/>
              <a:t>Strategija EU za trajnostni in krožni tekstil</a:t>
            </a:r>
          </a:p>
        </p:txBody>
      </p:sp>
    </p:spTree>
    <p:extLst>
      <p:ext uri="{BB962C8B-B14F-4D97-AF65-F5344CB8AC3E}">
        <p14:creationId xmlns:p14="http://schemas.microsoft.com/office/powerpoint/2010/main" val="3469983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3259" y="584006"/>
            <a:ext cx="6050958" cy="2354026"/>
          </a:xfrm>
        </p:spPr>
        <p:txBody>
          <a:bodyPr/>
          <a:lstStyle/>
          <a:p>
            <a:r>
              <a:rPr lang="sl-SI" noProof="0" dirty="0"/>
              <a:t>3. Merila EU</a:t>
            </a:r>
            <a:r>
              <a:rPr lang="sl-SI" b="1" noProof="0" dirty="0"/>
              <a:t> </a:t>
            </a:r>
            <a:r>
              <a:rPr lang="sl-SI" noProof="0" dirty="0"/>
              <a:t>za zeleno javno naročanje </a:t>
            </a:r>
            <a:r>
              <a:rPr lang="sl-SI" b="1" noProof="0" dirty="0"/>
              <a:t>za tekstil in usnje</a:t>
            </a:r>
            <a:br>
              <a:rPr lang="sl-SI" noProof="0" dirty="0"/>
            </a:br>
            <a:endParaRPr lang="sl-SI" noProof="0" dirty="0"/>
          </a:p>
        </p:txBody>
      </p:sp>
      <p:pic>
        <p:nvPicPr>
          <p:cNvPr id="6" name="Segnaposto immagine 5">
            <a:extLst>
              <a:ext uri="{FF2B5EF4-FFF2-40B4-BE49-F238E27FC236}">
                <a16:creationId xmlns:a16="http://schemas.microsoft.com/office/drawing/2014/main" id="{3B9C4FA7-7E25-33A4-C058-4A4659E483A1}"/>
              </a:ext>
            </a:extLst>
          </p:cNvPr>
          <p:cNvPicPr>
            <a:picLocks noGrp="1" noChangeAspect="1"/>
          </p:cNvPicPr>
          <p:nvPr>
            <p:ph type="pic" idx="2"/>
          </p:nvPr>
        </p:nvPicPr>
        <p:blipFill>
          <a:blip r:embed="rId3"/>
          <a:srcRect l="23046" r="23046"/>
          <a:stretch/>
        </p:blipFill>
        <p:spPr/>
      </p:pic>
      <p:sp>
        <p:nvSpPr>
          <p:cNvPr id="3" name="Segnaposto testo 2">
            <a:extLst>
              <a:ext uri="{FF2B5EF4-FFF2-40B4-BE49-F238E27FC236}">
                <a16:creationId xmlns:a16="http://schemas.microsoft.com/office/drawing/2014/main" id="{6E581EFB-D49F-F397-758C-E57611EDC183}"/>
              </a:ext>
            </a:extLst>
          </p:cNvPr>
          <p:cNvSpPr>
            <a:spLocks noGrp="1"/>
          </p:cNvSpPr>
          <p:nvPr>
            <p:ph type="body" idx="1"/>
          </p:nvPr>
        </p:nvSpPr>
        <p:spPr>
          <a:xfrm>
            <a:off x="575311" y="3279579"/>
            <a:ext cx="5919618" cy="2994415"/>
          </a:xfrm>
        </p:spPr>
        <p:txBody>
          <a:bodyPr>
            <a:noAutofit/>
          </a:bodyPr>
          <a:lstStyle/>
          <a:p>
            <a:r>
              <a:rPr lang="sl-SI" sz="2200" noProof="0" dirty="0"/>
              <a:t>Merila EU</a:t>
            </a:r>
            <a:r>
              <a:rPr lang="sl-SI" sz="2200" b="1" noProof="0" dirty="0"/>
              <a:t> za zeleno javno naročanje </a:t>
            </a:r>
            <a:r>
              <a:rPr lang="sl-SI" sz="2200" noProof="0" dirty="0"/>
              <a:t>so zasnovana tako, da javnim organom olajšajo nakup blaga, storitev in gradbenih del z manjšim vplivom na okolje.</a:t>
            </a:r>
          </a:p>
          <a:p>
            <a:r>
              <a:rPr lang="sl-SI" sz="2200" noProof="0" dirty="0"/>
              <a:t>Merila so razdeljena na </a:t>
            </a:r>
            <a:r>
              <a:rPr lang="sl-SI" sz="2200" b="1" noProof="0" dirty="0"/>
              <a:t>izbirna merila, tehnične specifikacije, merila za dodelitev nagrad in klavzule o izpolnjevanju pogodbenih obveznosti</a:t>
            </a:r>
            <a:r>
              <a:rPr lang="sl-SI" sz="2200" noProof="0" dirty="0"/>
              <a:t>.</a:t>
            </a:r>
          </a:p>
          <a:p>
            <a:r>
              <a:rPr lang="sl-SI" sz="2200" b="1" noProof="0" dirty="0"/>
              <a:t>.</a:t>
            </a:r>
          </a:p>
        </p:txBody>
      </p:sp>
    </p:spTree>
    <p:extLst>
      <p:ext uri="{BB962C8B-B14F-4D97-AF65-F5344CB8AC3E}">
        <p14:creationId xmlns:p14="http://schemas.microsoft.com/office/powerpoint/2010/main" val="4270365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8272542-CB99-6070-F998-2F5AAB4640E4}"/>
              </a:ext>
            </a:extLst>
          </p:cNvPr>
          <p:cNvSpPr>
            <a:spLocks noGrp="1"/>
          </p:cNvSpPr>
          <p:nvPr>
            <p:ph type="title"/>
          </p:nvPr>
        </p:nvSpPr>
        <p:spPr/>
        <p:txBody>
          <a:bodyPr/>
          <a:lstStyle/>
          <a:p>
            <a:r>
              <a:rPr lang="sl-SI" noProof="0" dirty="0"/>
              <a:t>3. </a:t>
            </a:r>
            <a:r>
              <a:rPr lang="sl-SI" b="1" noProof="0" dirty="0"/>
              <a:t>Merila EU za zeleno javno naročanje za tekstil in usnje</a:t>
            </a:r>
            <a:endParaRPr lang="sl-SI" noProof="0" dirty="0"/>
          </a:p>
        </p:txBody>
      </p:sp>
      <p:sp>
        <p:nvSpPr>
          <p:cNvPr id="6" name="Segnaposto testo 5">
            <a:extLst>
              <a:ext uri="{FF2B5EF4-FFF2-40B4-BE49-F238E27FC236}">
                <a16:creationId xmlns:a16="http://schemas.microsoft.com/office/drawing/2014/main" id="{169C80C7-D476-05AA-F827-99A60D607B98}"/>
              </a:ext>
            </a:extLst>
          </p:cNvPr>
          <p:cNvSpPr>
            <a:spLocks noGrp="1"/>
          </p:cNvSpPr>
          <p:nvPr>
            <p:ph type="body" idx="1"/>
          </p:nvPr>
        </p:nvSpPr>
        <p:spPr>
          <a:xfrm>
            <a:off x="858740" y="2249752"/>
            <a:ext cx="4931797" cy="752475"/>
          </a:xfrm>
        </p:spPr>
        <p:txBody>
          <a:bodyPr>
            <a:normAutofit fontScale="92500"/>
          </a:bodyPr>
          <a:lstStyle/>
          <a:p>
            <a:r>
              <a:rPr lang="sl-SI" b="1" noProof="0" dirty="0">
                <a:solidFill>
                  <a:srgbClr val="035854"/>
                </a:solidFill>
              </a:rPr>
              <a:t>Zahteve za dobavitelje – tekstilni sektor</a:t>
            </a:r>
          </a:p>
          <a:p>
            <a:endParaRPr lang="sl-SI" b="1" noProof="0" dirty="0">
              <a:solidFill>
                <a:srgbClr val="035854"/>
              </a:solidFill>
            </a:endParaRPr>
          </a:p>
          <a:p>
            <a:endParaRPr lang="sl-SI" b="1" noProof="0" dirty="0">
              <a:solidFill>
                <a:srgbClr val="035854"/>
              </a:solidFill>
            </a:endParaRPr>
          </a:p>
        </p:txBody>
      </p:sp>
      <p:sp>
        <p:nvSpPr>
          <p:cNvPr id="7" name="Segnaposto testo 6">
            <a:extLst>
              <a:ext uri="{FF2B5EF4-FFF2-40B4-BE49-F238E27FC236}">
                <a16:creationId xmlns:a16="http://schemas.microsoft.com/office/drawing/2014/main" id="{08AC6912-B5B7-DDF4-A634-27688DA752F6}"/>
              </a:ext>
            </a:extLst>
          </p:cNvPr>
          <p:cNvSpPr>
            <a:spLocks noGrp="1"/>
          </p:cNvSpPr>
          <p:nvPr>
            <p:ph type="body" idx="2"/>
          </p:nvPr>
        </p:nvSpPr>
        <p:spPr>
          <a:xfrm>
            <a:off x="655901" y="3735175"/>
            <a:ext cx="4490827" cy="2230093"/>
          </a:xfrm>
        </p:spPr>
        <p:txBody>
          <a:bodyPr>
            <a:noAutofit/>
          </a:bodyPr>
          <a:lstStyle/>
          <a:p>
            <a:r>
              <a:rPr lang="sl-SI" sz="2200" b="1" noProof="0" dirty="0">
                <a:solidFill>
                  <a:schemeClr val="accent1">
                    <a:lumMod val="50000"/>
                  </a:schemeClr>
                </a:solidFill>
                <a:latin typeface="Aptos  "/>
              </a:rPr>
              <a:t>Sledljivost tekstilnih vlaken</a:t>
            </a:r>
          </a:p>
          <a:p>
            <a:r>
              <a:rPr lang="sl-SI" sz="2200" b="1" noProof="0" dirty="0">
                <a:latin typeface="Aptos  "/>
              </a:rPr>
              <a:t>	Sistemi za sledenje porekla</a:t>
            </a:r>
            <a:r>
              <a:rPr lang="sl-SI" sz="2200" noProof="0" dirty="0">
                <a:latin typeface="Aptos  "/>
              </a:rPr>
              <a:t>, vsebine in proizvodnih procesov naravnih in umetnih vlaken, podprti z evidenco transakcij in certifikacijami tretjih oseb.</a:t>
            </a:r>
          </a:p>
        </p:txBody>
      </p:sp>
      <p:sp>
        <p:nvSpPr>
          <p:cNvPr id="8" name="Segnaposto testo 6">
            <a:extLst>
              <a:ext uri="{FF2B5EF4-FFF2-40B4-BE49-F238E27FC236}">
                <a16:creationId xmlns:a16="http://schemas.microsoft.com/office/drawing/2014/main" id="{07D939AF-8B90-9990-48CE-5AC1018C5A77}"/>
              </a:ext>
            </a:extLst>
          </p:cNvPr>
          <p:cNvSpPr txBox="1">
            <a:spLocks/>
          </p:cNvSpPr>
          <p:nvPr/>
        </p:nvSpPr>
        <p:spPr>
          <a:xfrm>
            <a:off x="6056161" y="3735175"/>
            <a:ext cx="5479937" cy="2396684"/>
          </a:xfrm>
          <a:prstGeom prst="rect">
            <a:avLst/>
          </a:prstGeom>
          <a:noFill/>
          <a:ln>
            <a:noFill/>
          </a:ln>
        </p:spPr>
        <p:txBody>
          <a:bodyPr spcFirstLastPara="1" wrap="square" lIns="0" tIns="45700" rIns="0" bIns="0" anchor="t" anchorCtr="0">
            <a:normAutofit fontScale="77500" lnSpcReduction="20000"/>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sl-SI" sz="2600" b="1" noProof="0" dirty="0">
                <a:solidFill>
                  <a:schemeClr val="accent1">
                    <a:lumMod val="50000"/>
                  </a:schemeClr>
                </a:solidFill>
                <a:latin typeface="Aptos  "/>
              </a:rPr>
              <a:t>Upravljanje kemikalij</a:t>
            </a:r>
          </a:p>
          <a:p>
            <a:pPr>
              <a:lnSpc>
                <a:spcPct val="120000"/>
              </a:lnSpc>
            </a:pPr>
            <a:r>
              <a:rPr lang="sl-SI" sz="2400" noProof="0" dirty="0">
                <a:latin typeface="Aptos  "/>
              </a:rPr>
              <a:t>	</a:t>
            </a:r>
            <a:r>
              <a:rPr lang="sl-SI" sz="2600" b="1" noProof="0" dirty="0">
                <a:latin typeface="Aptos  "/>
              </a:rPr>
              <a:t>Uvedba seznama omejenih snovi </a:t>
            </a:r>
            <a:r>
              <a:rPr lang="sl-SI" sz="2400" noProof="0" dirty="0">
                <a:latin typeface="Aptos  "/>
              </a:rPr>
              <a:t>(RSL), komunikacija s proizvodnimi obrati, nadzorovanje skladnosti (blago in obrati) in </a:t>
            </a:r>
            <a:r>
              <a:rPr lang="sl-SI" sz="2600" b="1" noProof="0" dirty="0">
                <a:latin typeface="Aptos  "/>
              </a:rPr>
              <a:t>preverjanje s strani akreditiranih organov </a:t>
            </a:r>
            <a:r>
              <a:rPr lang="sl-SI" sz="2400" noProof="0" dirty="0">
                <a:latin typeface="Aptos  "/>
              </a:rPr>
              <a:t>(npr. ISO 17025, ISO 17065, ISO 19011).</a:t>
            </a:r>
          </a:p>
        </p:txBody>
      </p:sp>
      <p:sp>
        <p:nvSpPr>
          <p:cNvPr id="10" name="CasellaDiTesto 9">
            <a:extLst>
              <a:ext uri="{FF2B5EF4-FFF2-40B4-BE49-F238E27FC236}">
                <a16:creationId xmlns:a16="http://schemas.microsoft.com/office/drawing/2014/main" id="{B9B19A41-7CEA-C12E-A7C5-B9E94A06CD50}"/>
              </a:ext>
            </a:extLst>
          </p:cNvPr>
          <p:cNvSpPr txBox="1"/>
          <p:nvPr/>
        </p:nvSpPr>
        <p:spPr>
          <a:xfrm>
            <a:off x="985214" y="3061302"/>
            <a:ext cx="8441174" cy="769441"/>
          </a:xfrm>
          <a:prstGeom prst="rect">
            <a:avLst/>
          </a:prstGeom>
          <a:noFill/>
        </p:spPr>
        <p:txBody>
          <a:bodyPr wrap="square">
            <a:spAutoFit/>
          </a:bodyPr>
          <a:lstStyle/>
          <a:p>
            <a:r>
              <a:rPr lang="sl-SI" sz="2200" b="1" noProof="0" dirty="0">
                <a:solidFill>
                  <a:schemeClr val="accent1">
                    <a:lumMod val="50000"/>
                  </a:schemeClr>
                </a:solidFill>
                <a:latin typeface="Aptos  "/>
              </a:rPr>
              <a:t>Ponudniki morajo dokazati, da imajo na voljo vire, strokovno znanje in dokumentirane sisteme za naslednja področja</a:t>
            </a:r>
            <a:r>
              <a:rPr lang="sl-SI" sz="1800" b="1" noProof="0" dirty="0">
                <a:solidFill>
                  <a:schemeClr val="accent1">
                    <a:lumMod val="50000"/>
                  </a:schemeClr>
                </a:solidFill>
              </a:rPr>
              <a:t>:</a:t>
            </a:r>
            <a:endParaRPr lang="sl-SI" sz="1800" noProof="0" dirty="0">
              <a:solidFill>
                <a:schemeClr val="accent1">
                  <a:lumMod val="50000"/>
                </a:schemeClr>
              </a:solidFill>
            </a:endParaRPr>
          </a:p>
        </p:txBody>
      </p:sp>
      <p:sp>
        <p:nvSpPr>
          <p:cNvPr id="11" name="Goccia 10">
            <a:extLst>
              <a:ext uri="{FF2B5EF4-FFF2-40B4-BE49-F238E27FC236}">
                <a16:creationId xmlns:a16="http://schemas.microsoft.com/office/drawing/2014/main" id="{A5F4799A-8BAD-481F-B240-CB41EECEF5FA}"/>
              </a:ext>
            </a:extLst>
          </p:cNvPr>
          <p:cNvSpPr/>
          <p:nvPr/>
        </p:nvSpPr>
        <p:spPr>
          <a:xfrm>
            <a:off x="10176922" y="1842829"/>
            <a:ext cx="2015078" cy="1840584"/>
          </a:xfrm>
          <a:prstGeom prst="teardrop">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Tree>
    <p:extLst>
      <p:ext uri="{BB962C8B-B14F-4D97-AF65-F5344CB8AC3E}">
        <p14:creationId xmlns:p14="http://schemas.microsoft.com/office/powerpoint/2010/main" val="4081833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2F126E-CD25-FB00-4A24-CA1223ED67C1}"/>
              </a:ext>
            </a:extLst>
          </p:cNvPr>
          <p:cNvSpPr>
            <a:spLocks noGrp="1"/>
          </p:cNvSpPr>
          <p:nvPr>
            <p:ph type="title"/>
          </p:nvPr>
        </p:nvSpPr>
        <p:spPr/>
        <p:txBody>
          <a:bodyPr/>
          <a:lstStyle/>
          <a:p>
            <a:r>
              <a:rPr lang="sl-SI" noProof="0" dirty="0"/>
              <a:t>3. </a:t>
            </a:r>
            <a:r>
              <a:rPr lang="sl-SI" b="1" noProof="0" dirty="0"/>
              <a:t>Merila EU za zeleno javno naročanje za tekstil in usnje</a:t>
            </a:r>
            <a:endParaRPr lang="sl-SI" noProof="0" dirty="0"/>
          </a:p>
        </p:txBody>
      </p:sp>
      <p:sp>
        <p:nvSpPr>
          <p:cNvPr id="5" name="Segnaposto testo 5">
            <a:extLst>
              <a:ext uri="{FF2B5EF4-FFF2-40B4-BE49-F238E27FC236}">
                <a16:creationId xmlns:a16="http://schemas.microsoft.com/office/drawing/2014/main" id="{8F90A220-7245-B68F-AF16-FCCCE1A9DD8E}"/>
              </a:ext>
            </a:extLst>
          </p:cNvPr>
          <p:cNvSpPr>
            <a:spLocks noGrp="1"/>
          </p:cNvSpPr>
          <p:nvPr>
            <p:ph type="body" idx="1"/>
          </p:nvPr>
        </p:nvSpPr>
        <p:spPr>
          <a:xfrm>
            <a:off x="858740" y="2249752"/>
            <a:ext cx="8698619" cy="752475"/>
          </a:xfrm>
        </p:spPr>
        <p:txBody>
          <a:bodyPr>
            <a:normAutofit fontScale="92500"/>
          </a:bodyPr>
          <a:lstStyle/>
          <a:p>
            <a:r>
              <a:rPr lang="sl-SI" sz="2100" b="1" noProof="0" dirty="0">
                <a:solidFill>
                  <a:srgbClr val="035854"/>
                </a:solidFill>
              </a:rPr>
              <a:t>Tehnične specifikacije: bombažna vlakna, volnena vlakna in celuloza</a:t>
            </a:r>
          </a:p>
          <a:p>
            <a:endParaRPr lang="sl-SI" b="1" noProof="0" dirty="0">
              <a:solidFill>
                <a:srgbClr val="035854"/>
              </a:solidFill>
            </a:endParaRPr>
          </a:p>
          <a:p>
            <a:endParaRPr lang="sl-SI" b="1" noProof="0" dirty="0">
              <a:solidFill>
                <a:srgbClr val="035854"/>
              </a:solidFill>
            </a:endParaRPr>
          </a:p>
        </p:txBody>
      </p:sp>
      <p:sp>
        <p:nvSpPr>
          <p:cNvPr id="6" name="Segnaposto testo 6">
            <a:extLst>
              <a:ext uri="{FF2B5EF4-FFF2-40B4-BE49-F238E27FC236}">
                <a16:creationId xmlns:a16="http://schemas.microsoft.com/office/drawing/2014/main" id="{2241062F-54FB-7F8F-26F3-06B3A222380B}"/>
              </a:ext>
            </a:extLst>
          </p:cNvPr>
          <p:cNvSpPr>
            <a:spLocks noGrp="1"/>
          </p:cNvSpPr>
          <p:nvPr>
            <p:ph type="body" idx="2"/>
          </p:nvPr>
        </p:nvSpPr>
        <p:spPr>
          <a:xfrm>
            <a:off x="430433" y="3121400"/>
            <a:ext cx="3364954" cy="2835647"/>
          </a:xfrm>
          <a:ln>
            <a:solidFill>
              <a:schemeClr val="accent2">
                <a:lumMod val="60000"/>
                <a:lumOff val="40000"/>
              </a:schemeClr>
            </a:solidFill>
          </a:ln>
        </p:spPr>
        <p:txBody>
          <a:bodyPr>
            <a:normAutofit fontScale="70000" lnSpcReduction="20000"/>
          </a:bodyPr>
          <a:lstStyle/>
          <a:p>
            <a:r>
              <a:rPr lang="sl-SI" sz="2300" b="1" noProof="0" dirty="0">
                <a:solidFill>
                  <a:schemeClr val="accent1">
                    <a:lumMod val="50000"/>
                  </a:schemeClr>
                </a:solidFill>
              </a:rPr>
              <a:t>Bombaž</a:t>
            </a:r>
            <a:r>
              <a:rPr lang="sl-SI" b="1" noProof="0" dirty="0">
                <a:solidFill>
                  <a:schemeClr val="accent1">
                    <a:lumMod val="50000"/>
                  </a:schemeClr>
                </a:solidFill>
              </a:rPr>
              <a:t>: </a:t>
            </a:r>
          </a:p>
          <a:p>
            <a:pPr>
              <a:lnSpc>
                <a:spcPct val="120000"/>
              </a:lnSpc>
            </a:pPr>
            <a:r>
              <a:rPr lang="sl-SI" b="1" noProof="0" dirty="0"/>
              <a:t>	Najmanj 20 % vsebine bombažnega blaga, uporabljenega za izpolnitev pogodbe, mora biti:</a:t>
            </a:r>
            <a:endParaRPr lang="sl-SI" noProof="0" dirty="0"/>
          </a:p>
          <a:p>
            <a:pPr>
              <a:lnSpc>
                <a:spcPct val="120000"/>
              </a:lnSpc>
            </a:pPr>
            <a:r>
              <a:rPr lang="sl-SI" sz="1900" b="1" noProof="0" dirty="0">
                <a:solidFill>
                  <a:schemeClr val="accent1">
                    <a:lumMod val="50000"/>
                  </a:schemeClr>
                </a:solidFill>
              </a:rPr>
              <a:t>- ekoloških;</a:t>
            </a:r>
          </a:p>
          <a:p>
            <a:pPr>
              <a:lnSpc>
                <a:spcPct val="120000"/>
              </a:lnSpc>
            </a:pPr>
            <a:r>
              <a:rPr lang="sl-SI" sz="1900" b="1" noProof="0" dirty="0">
                <a:solidFill>
                  <a:schemeClr val="accent1">
                    <a:lumMod val="50000"/>
                  </a:schemeClr>
                </a:solidFill>
              </a:rPr>
              <a:t>- pridelanih v skladu z integriranim varstvom rastlin (IPM)</a:t>
            </a:r>
          </a:p>
        </p:txBody>
      </p:sp>
      <p:sp>
        <p:nvSpPr>
          <p:cNvPr id="7" name="Segnaposto testo 6">
            <a:extLst>
              <a:ext uri="{FF2B5EF4-FFF2-40B4-BE49-F238E27FC236}">
                <a16:creationId xmlns:a16="http://schemas.microsoft.com/office/drawing/2014/main" id="{2781EBF5-EDBD-6657-1846-C219A622BCA2}"/>
              </a:ext>
            </a:extLst>
          </p:cNvPr>
          <p:cNvSpPr txBox="1">
            <a:spLocks/>
          </p:cNvSpPr>
          <p:nvPr/>
        </p:nvSpPr>
        <p:spPr>
          <a:xfrm>
            <a:off x="4140103" y="3121399"/>
            <a:ext cx="3588456" cy="2835648"/>
          </a:xfrm>
          <a:prstGeom prst="rect">
            <a:avLst/>
          </a:prstGeom>
          <a:noFill/>
          <a:ln>
            <a:solidFill>
              <a:schemeClr val="accent4">
                <a:lumMod val="50000"/>
                <a:lumOff val="50000"/>
              </a:schemeClr>
            </a:solidFill>
          </a:ln>
        </p:spPr>
        <p:txBody>
          <a:bodyPr spcFirstLastPara="1" wrap="square" lIns="0" tIns="45700" rIns="0" bIns="0" anchor="t" anchorCtr="0">
            <a:normAutofit fontScale="70000" lnSpcReduction="20000"/>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sl-SI" sz="2600" b="1" noProof="0" dirty="0">
                <a:solidFill>
                  <a:schemeClr val="accent1">
                    <a:lumMod val="50000"/>
                  </a:schemeClr>
                </a:solidFill>
              </a:rPr>
              <a:t>Volnena vlakna: </a:t>
            </a:r>
          </a:p>
          <a:p>
            <a:pPr>
              <a:lnSpc>
                <a:spcPct val="120000"/>
              </a:lnSpc>
            </a:pPr>
            <a:r>
              <a:rPr lang="sl-SI" noProof="0" dirty="0"/>
              <a:t> 	</a:t>
            </a:r>
            <a:r>
              <a:rPr lang="sl-SI" sz="2300" noProof="0" dirty="0">
                <a:latin typeface="Aptos  "/>
              </a:rPr>
              <a:t>Odvod odpadne vode iz pranja volne </a:t>
            </a:r>
            <a:r>
              <a:rPr lang="sl-SI" sz="2300" b="1" noProof="0" dirty="0">
                <a:latin typeface="Aptos  "/>
              </a:rPr>
              <a:t>mora biti ≤ 25 g za grobo volno in jagnječjo volno ter ≤ 45 g za fino volno</a:t>
            </a:r>
            <a:r>
              <a:rPr lang="sl-SI" sz="2300" noProof="0" dirty="0">
                <a:latin typeface="Aptos  "/>
              </a:rPr>
              <a:t>.</a:t>
            </a:r>
          </a:p>
          <a:p>
            <a:pPr>
              <a:lnSpc>
                <a:spcPct val="120000"/>
              </a:lnSpc>
            </a:pPr>
            <a:r>
              <a:rPr lang="sl-SI" sz="2300" noProof="0" dirty="0">
                <a:latin typeface="Aptos  "/>
              </a:rPr>
              <a:t>	Emisije žvepla iz viskoze in modala ne smejo presegati določenih letnih mejnih vrednosti.</a:t>
            </a:r>
          </a:p>
          <a:p>
            <a:endParaRPr lang="sl-SI" b="1" noProof="0" dirty="0">
              <a:solidFill>
                <a:schemeClr val="accent1">
                  <a:lumMod val="50000"/>
                </a:schemeClr>
              </a:solidFill>
            </a:endParaRPr>
          </a:p>
          <a:p>
            <a:endParaRPr lang="sl-SI" b="1" noProof="0" dirty="0"/>
          </a:p>
        </p:txBody>
      </p:sp>
      <p:sp>
        <p:nvSpPr>
          <p:cNvPr id="3" name="Segnaposto testo 6">
            <a:extLst>
              <a:ext uri="{FF2B5EF4-FFF2-40B4-BE49-F238E27FC236}">
                <a16:creationId xmlns:a16="http://schemas.microsoft.com/office/drawing/2014/main" id="{642CB442-EF25-F0A9-1878-ABAA48793977}"/>
              </a:ext>
            </a:extLst>
          </p:cNvPr>
          <p:cNvSpPr txBox="1">
            <a:spLocks/>
          </p:cNvSpPr>
          <p:nvPr/>
        </p:nvSpPr>
        <p:spPr>
          <a:xfrm>
            <a:off x="8073275" y="3121399"/>
            <a:ext cx="3588456" cy="2835648"/>
          </a:xfrm>
          <a:prstGeom prst="rect">
            <a:avLst/>
          </a:prstGeom>
          <a:noFill/>
          <a:ln>
            <a:solidFill>
              <a:schemeClr val="accent6">
                <a:lumMod val="60000"/>
                <a:lumOff val="40000"/>
              </a:schemeClr>
            </a:solidFill>
          </a:ln>
        </p:spPr>
        <p:txBody>
          <a:bodyPr spcFirstLastPara="1" wrap="square" lIns="0" tIns="45700" rIns="0" bIns="0" anchor="t" anchorCtr="0">
            <a:normAutofit fontScale="25000" lnSpcReduction="20000"/>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sl-SI" sz="7200" b="1" noProof="0" dirty="0">
                <a:solidFill>
                  <a:schemeClr val="accent1">
                    <a:lumMod val="50000"/>
                  </a:schemeClr>
                </a:solidFill>
              </a:rPr>
              <a:t>Celuloza: </a:t>
            </a:r>
          </a:p>
          <a:p>
            <a:pPr>
              <a:lnSpc>
                <a:spcPct val="120000"/>
              </a:lnSpc>
            </a:pPr>
            <a:r>
              <a:rPr lang="sl-SI" sz="2600" b="1" noProof="0" dirty="0">
                <a:latin typeface="Aptos  "/>
              </a:rPr>
              <a:t>	</a:t>
            </a:r>
            <a:r>
              <a:rPr lang="sl-SI" sz="6000" b="1" noProof="0" dirty="0">
                <a:latin typeface="Aptos  "/>
              </a:rPr>
              <a:t>Države članice EU uporabljajo različna merila </a:t>
            </a:r>
            <a:r>
              <a:rPr lang="sl-SI" sz="6000" noProof="0" dirty="0">
                <a:latin typeface="Aptos  "/>
              </a:rPr>
              <a:t>in postopke za opredelitev trajnostnega gospodarjenja z gozdovi</a:t>
            </a:r>
            <a:r>
              <a:rPr lang="sl-SI" sz="5000" b="1" noProof="0" dirty="0">
                <a:latin typeface="Aptos  "/>
              </a:rPr>
              <a:t>.</a:t>
            </a:r>
            <a:endParaRPr lang="sl-SI" sz="5000" noProof="0" dirty="0">
              <a:latin typeface="Aptos  "/>
            </a:endParaRPr>
          </a:p>
          <a:p>
            <a:pPr>
              <a:lnSpc>
                <a:spcPct val="120000"/>
              </a:lnSpc>
            </a:pPr>
            <a:r>
              <a:rPr lang="sl-SI" sz="5000" noProof="0" dirty="0">
                <a:latin typeface="Aptos  "/>
              </a:rPr>
              <a:t>	</a:t>
            </a:r>
            <a:r>
              <a:rPr lang="sl-SI" sz="6400" noProof="0" dirty="0">
                <a:latin typeface="Aptos  "/>
              </a:rPr>
              <a:t>Večina se strinja, da certifikati FSC in PEFC na splošno zagotavljata zadostno jamstvo za skladnost z nacionalnimi politikami</a:t>
            </a:r>
            <a:r>
              <a:rPr lang="sl-SI" sz="5000" noProof="0" dirty="0">
                <a:latin typeface="Aptos  "/>
              </a:rPr>
              <a:t>.</a:t>
            </a:r>
          </a:p>
        </p:txBody>
      </p:sp>
    </p:spTree>
    <p:extLst>
      <p:ext uri="{BB962C8B-B14F-4D97-AF65-F5344CB8AC3E}">
        <p14:creationId xmlns:p14="http://schemas.microsoft.com/office/powerpoint/2010/main" val="232708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8057F-0179-245B-8C70-E9006090826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C9BE87A-E8AF-4E5F-187C-C0BF786AC5EA}"/>
              </a:ext>
            </a:extLst>
          </p:cNvPr>
          <p:cNvSpPr>
            <a:spLocks noGrp="1"/>
          </p:cNvSpPr>
          <p:nvPr>
            <p:ph type="title"/>
          </p:nvPr>
        </p:nvSpPr>
        <p:spPr/>
        <p:txBody>
          <a:bodyPr/>
          <a:lstStyle/>
          <a:p>
            <a:r>
              <a:rPr lang="sl-SI" noProof="0" dirty="0"/>
              <a:t>3. </a:t>
            </a:r>
            <a:r>
              <a:rPr lang="sl-SI" b="1" noProof="0" dirty="0"/>
              <a:t>Merila EU za zeleno javno naročanje za tekstil in usnje</a:t>
            </a:r>
            <a:endParaRPr lang="sl-SI" noProof="0" dirty="0"/>
          </a:p>
        </p:txBody>
      </p:sp>
      <p:sp>
        <p:nvSpPr>
          <p:cNvPr id="5" name="Segnaposto testo 5">
            <a:extLst>
              <a:ext uri="{FF2B5EF4-FFF2-40B4-BE49-F238E27FC236}">
                <a16:creationId xmlns:a16="http://schemas.microsoft.com/office/drawing/2014/main" id="{0DA9BECC-C045-8D79-13FE-79183C8A4971}"/>
              </a:ext>
            </a:extLst>
          </p:cNvPr>
          <p:cNvSpPr>
            <a:spLocks noGrp="1"/>
          </p:cNvSpPr>
          <p:nvPr>
            <p:ph type="body" idx="1"/>
          </p:nvPr>
        </p:nvSpPr>
        <p:spPr>
          <a:xfrm>
            <a:off x="858740" y="2249752"/>
            <a:ext cx="8886509" cy="752475"/>
          </a:xfrm>
        </p:spPr>
        <p:txBody>
          <a:bodyPr>
            <a:normAutofit/>
          </a:bodyPr>
          <a:lstStyle/>
          <a:p>
            <a:r>
              <a:rPr lang="sl-SI" b="1" noProof="0" dirty="0">
                <a:solidFill>
                  <a:srgbClr val="035854"/>
                </a:solidFill>
              </a:rPr>
              <a:t>Tehnične specifikacije: omejitve kemikalij in standardi trajnosti</a:t>
            </a:r>
            <a:endParaRPr lang="sl-SI" noProof="0" dirty="0">
              <a:solidFill>
                <a:srgbClr val="035854"/>
              </a:solidFill>
            </a:endParaRPr>
          </a:p>
          <a:p>
            <a:endParaRPr lang="sl-SI" b="1" noProof="0" dirty="0">
              <a:solidFill>
                <a:srgbClr val="035854"/>
              </a:solidFill>
            </a:endParaRPr>
          </a:p>
        </p:txBody>
      </p:sp>
      <p:sp>
        <p:nvSpPr>
          <p:cNvPr id="3" name="Segnaposto testo 6">
            <a:extLst>
              <a:ext uri="{FF2B5EF4-FFF2-40B4-BE49-F238E27FC236}">
                <a16:creationId xmlns:a16="http://schemas.microsoft.com/office/drawing/2014/main" id="{32D68D6A-DBAF-2B83-27FF-AB477DF4F325}"/>
              </a:ext>
            </a:extLst>
          </p:cNvPr>
          <p:cNvSpPr>
            <a:spLocks noGrp="1"/>
          </p:cNvSpPr>
          <p:nvPr>
            <p:ph type="body" idx="2"/>
          </p:nvPr>
        </p:nvSpPr>
        <p:spPr>
          <a:xfrm>
            <a:off x="655901" y="3228231"/>
            <a:ext cx="4490827" cy="3485720"/>
          </a:xfrm>
          <a:ln>
            <a:solidFill>
              <a:schemeClr val="accent4">
                <a:lumMod val="50000"/>
                <a:lumOff val="50000"/>
              </a:schemeClr>
            </a:solidFill>
          </a:ln>
        </p:spPr>
        <p:txBody>
          <a:bodyPr>
            <a:normAutofit fontScale="92500" lnSpcReduction="20000"/>
          </a:bodyPr>
          <a:lstStyle/>
          <a:p>
            <a:pPr marL="571500" indent="-342900">
              <a:lnSpc>
                <a:spcPct val="110000"/>
              </a:lnSpc>
              <a:buFont typeface="Wingdings" panose="05000000000000000000" pitchFamily="2" charset="2"/>
              <a:buChar char="v"/>
            </a:pPr>
            <a:r>
              <a:rPr lang="sl-SI" noProof="0" dirty="0"/>
              <a:t>Ponudnik mora navesti prisotnostvseh </a:t>
            </a:r>
            <a:r>
              <a:rPr lang="sl-SI" b="1" noProof="0" dirty="0"/>
              <a:t>snovi s seznama snovi kandidatk v okviru uredbe REACH13 v koncentraciji, večji od 0,1 % </a:t>
            </a:r>
            <a:r>
              <a:rPr lang="sl-SI" noProof="0" dirty="0"/>
              <a:t>(masni odstotek) v končnem blagu. Končno dobavljeno blago ne sme vsebovati snovi, navedenih v Prilogi 1 meril zelenega javnega naročanja, v koncentracijah, ki presegajo posamezne mejne vrednosti ali skupno mejno vrednost.</a:t>
            </a:r>
          </a:p>
          <a:p>
            <a:pPr marL="571500" indent="-342900">
              <a:buFont typeface="Wingdings" panose="05000000000000000000" pitchFamily="2" charset="2"/>
              <a:buChar char="v"/>
            </a:pPr>
            <a:endParaRPr lang="sl-SI" noProof="0" dirty="0"/>
          </a:p>
        </p:txBody>
      </p:sp>
      <p:sp>
        <p:nvSpPr>
          <p:cNvPr id="4" name="Segnaposto testo 6">
            <a:extLst>
              <a:ext uri="{FF2B5EF4-FFF2-40B4-BE49-F238E27FC236}">
                <a16:creationId xmlns:a16="http://schemas.microsoft.com/office/drawing/2014/main" id="{CA309E4C-9268-A919-B8AD-AD535BDB149D}"/>
              </a:ext>
            </a:extLst>
          </p:cNvPr>
          <p:cNvSpPr txBox="1">
            <a:spLocks/>
          </p:cNvSpPr>
          <p:nvPr/>
        </p:nvSpPr>
        <p:spPr>
          <a:xfrm>
            <a:off x="5656149" y="3228231"/>
            <a:ext cx="4716576" cy="3485720"/>
          </a:xfrm>
          <a:prstGeom prst="rect">
            <a:avLst/>
          </a:prstGeom>
          <a:noFill/>
          <a:ln>
            <a:solidFill>
              <a:schemeClr val="accent4">
                <a:lumMod val="50000"/>
                <a:lumOff val="50000"/>
              </a:schemeClr>
            </a:solid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571500" indent="-342900">
              <a:buFont typeface="Wingdings" panose="05000000000000000000" pitchFamily="2" charset="2"/>
              <a:buChar char="v"/>
            </a:pPr>
            <a:r>
              <a:rPr lang="sl-SI" noProof="0" dirty="0"/>
              <a:t>Tekstil mora izpolnjevati ustrezne </a:t>
            </a:r>
            <a:r>
              <a:rPr lang="sl-SI" b="1" noProof="0" dirty="0"/>
              <a:t>zahteve glede trajnosti.</a:t>
            </a:r>
            <a:endParaRPr lang="sl-SI" noProof="0" dirty="0"/>
          </a:p>
          <a:p>
            <a:pPr marL="571500" indent="-342900">
              <a:buFont typeface="Wingdings" panose="05000000000000000000" pitchFamily="2" charset="2"/>
              <a:buChar char="v"/>
            </a:pPr>
            <a:r>
              <a:rPr lang="sl-SI" b="1" noProof="0" dirty="0"/>
              <a:t>Razpoložljivost delov in dodatkov:</a:t>
            </a:r>
            <a:endParaRPr lang="sl-SI" noProof="0" dirty="0"/>
          </a:p>
          <a:p>
            <a:pPr marL="571500" indent="-342900">
              <a:buFont typeface="Arial" panose="020B0604020202020204" pitchFamily="34" charset="0"/>
              <a:buChar char="•"/>
            </a:pPr>
            <a:r>
              <a:rPr lang="sl-SI" b="1" noProof="0" dirty="0"/>
              <a:t>Nadomestni deli </a:t>
            </a:r>
            <a:r>
              <a:rPr lang="sl-SI" noProof="0" dirty="0"/>
              <a:t>morajo biti na voljo </a:t>
            </a:r>
            <a:r>
              <a:rPr lang="sl-SI" b="1" noProof="0" dirty="0"/>
              <a:t>vsaj 2 leti </a:t>
            </a:r>
            <a:r>
              <a:rPr lang="sl-SI" noProof="0" dirty="0"/>
              <a:t>po dobavi ali trajanju pogodbe.</a:t>
            </a:r>
          </a:p>
          <a:p>
            <a:pPr marL="571500" indent="-342900">
              <a:buFont typeface="Arial" panose="020B0604020202020204" pitchFamily="34" charset="0"/>
              <a:buChar char="•"/>
            </a:pPr>
            <a:r>
              <a:rPr lang="sl-SI" noProof="0" dirty="0"/>
              <a:t>Priložiti je treba </a:t>
            </a:r>
            <a:r>
              <a:rPr lang="sl-SI" b="1" noProof="0" dirty="0"/>
              <a:t>cenik </a:t>
            </a:r>
            <a:r>
              <a:rPr lang="sl-SI" noProof="0" dirty="0"/>
              <a:t>za te dele.</a:t>
            </a:r>
          </a:p>
          <a:p>
            <a:pPr marL="228600" indent="0"/>
            <a:endParaRPr lang="sl-SI" b="1" noProof="0" dirty="0"/>
          </a:p>
        </p:txBody>
      </p:sp>
      <p:sp>
        <p:nvSpPr>
          <p:cNvPr id="6" name="Goccia 5">
            <a:extLst>
              <a:ext uri="{FF2B5EF4-FFF2-40B4-BE49-F238E27FC236}">
                <a16:creationId xmlns:a16="http://schemas.microsoft.com/office/drawing/2014/main" id="{2BD444BE-DFE5-5309-F30D-B61F1E89BDD7}"/>
              </a:ext>
            </a:extLst>
          </p:cNvPr>
          <p:cNvSpPr/>
          <p:nvPr/>
        </p:nvSpPr>
        <p:spPr>
          <a:xfrm>
            <a:off x="10176922" y="1580186"/>
            <a:ext cx="2015078" cy="1840584"/>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Tree>
    <p:extLst>
      <p:ext uri="{BB962C8B-B14F-4D97-AF65-F5344CB8AC3E}">
        <p14:creationId xmlns:p14="http://schemas.microsoft.com/office/powerpoint/2010/main" val="182193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62028A13-CA89-FDD7-79CF-21B71F416FC2}"/>
              </a:ext>
            </a:extLst>
          </p:cNvPr>
          <p:cNvSpPr>
            <a:spLocks noGrp="1"/>
          </p:cNvSpPr>
          <p:nvPr>
            <p:ph type="body" idx="1"/>
          </p:nvPr>
        </p:nvSpPr>
        <p:spPr>
          <a:xfrm>
            <a:off x="3656981" y="1772725"/>
            <a:ext cx="4490827" cy="752475"/>
          </a:xfrm>
        </p:spPr>
        <p:txBody>
          <a:bodyPr>
            <a:normAutofit/>
          </a:bodyPr>
          <a:lstStyle/>
          <a:p>
            <a:r>
              <a:rPr lang="sl-SI" b="1" noProof="0" dirty="0">
                <a:solidFill>
                  <a:srgbClr val="035854"/>
                </a:solidFill>
              </a:rPr>
              <a:t>MERILA ZA DODELITEV NAGRAD:</a:t>
            </a:r>
          </a:p>
        </p:txBody>
      </p:sp>
      <p:sp>
        <p:nvSpPr>
          <p:cNvPr id="5" name="Titolo 1">
            <a:extLst>
              <a:ext uri="{FF2B5EF4-FFF2-40B4-BE49-F238E27FC236}">
                <a16:creationId xmlns:a16="http://schemas.microsoft.com/office/drawing/2014/main" id="{F95C9077-F8C8-F9AF-1EDA-7474DA2BD83B}"/>
              </a:ext>
            </a:extLst>
          </p:cNvPr>
          <p:cNvSpPr>
            <a:spLocks noGrp="1"/>
          </p:cNvSpPr>
          <p:nvPr>
            <p:ph type="title"/>
          </p:nvPr>
        </p:nvSpPr>
        <p:spPr>
          <a:xfrm>
            <a:off x="594360" y="278129"/>
            <a:ext cx="9778365" cy="1494596"/>
          </a:xfrm>
        </p:spPr>
        <p:txBody>
          <a:bodyPr/>
          <a:lstStyle/>
          <a:p>
            <a:r>
              <a:rPr lang="sl-SI" noProof="0" dirty="0"/>
              <a:t>3. </a:t>
            </a:r>
            <a:r>
              <a:rPr lang="sl-SI" b="1" noProof="0" dirty="0"/>
              <a:t>Merila EU za zeleno javno naročanje za tekstil in usnje</a:t>
            </a:r>
            <a:endParaRPr lang="sl-SI" noProof="0" dirty="0"/>
          </a:p>
        </p:txBody>
      </p:sp>
      <p:graphicFrame>
        <p:nvGraphicFramePr>
          <p:cNvPr id="7" name="Diagramma 6">
            <a:extLst>
              <a:ext uri="{FF2B5EF4-FFF2-40B4-BE49-F238E27FC236}">
                <a16:creationId xmlns:a16="http://schemas.microsoft.com/office/drawing/2014/main" id="{B7378234-49F9-B1B2-CDFD-856E5832B0D9}"/>
              </a:ext>
            </a:extLst>
          </p:cNvPr>
          <p:cNvGraphicFramePr/>
          <p:nvPr>
            <p:extLst>
              <p:ext uri="{D42A27DB-BD31-4B8C-83A1-F6EECF244321}">
                <p14:modId xmlns:p14="http://schemas.microsoft.com/office/powerpoint/2010/main" val="3258912471"/>
              </p:ext>
            </p:extLst>
          </p:nvPr>
        </p:nvGraphicFramePr>
        <p:xfrm>
          <a:off x="743370" y="3027627"/>
          <a:ext cx="10964576" cy="3552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5133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184276-4D48-B19F-9AFE-535BD8B4AB96}"/>
              </a:ext>
            </a:extLst>
          </p:cNvPr>
          <p:cNvSpPr>
            <a:spLocks noGrp="1"/>
          </p:cNvSpPr>
          <p:nvPr>
            <p:ph type="title"/>
          </p:nvPr>
        </p:nvSpPr>
        <p:spPr/>
        <p:txBody>
          <a:bodyPr/>
          <a:lstStyle/>
          <a:p>
            <a:r>
              <a:rPr lang="sl-SI" noProof="0" dirty="0"/>
              <a:t>3. </a:t>
            </a:r>
            <a:r>
              <a:rPr lang="sl-SI" b="1" noProof="0" dirty="0"/>
              <a:t>Merila EU za zeleno javno naročanje za tekstil in usnje</a:t>
            </a:r>
            <a:endParaRPr lang="sl-SI" noProof="0" dirty="0"/>
          </a:p>
        </p:txBody>
      </p:sp>
      <p:sp>
        <p:nvSpPr>
          <p:cNvPr id="3" name="Segnaposto testo 2">
            <a:extLst>
              <a:ext uri="{FF2B5EF4-FFF2-40B4-BE49-F238E27FC236}">
                <a16:creationId xmlns:a16="http://schemas.microsoft.com/office/drawing/2014/main" id="{47D85A4C-BC00-1852-3E5D-924F901B6DA0}"/>
              </a:ext>
            </a:extLst>
          </p:cNvPr>
          <p:cNvSpPr>
            <a:spLocks noGrp="1"/>
          </p:cNvSpPr>
          <p:nvPr>
            <p:ph type="body" idx="1"/>
          </p:nvPr>
        </p:nvSpPr>
        <p:spPr/>
        <p:txBody>
          <a:bodyPr>
            <a:normAutofit/>
          </a:bodyPr>
          <a:lstStyle/>
          <a:p>
            <a:r>
              <a:rPr lang="sl-SI" sz="2800" noProof="0" dirty="0"/>
              <a:t>	Zaradi svoje strukture je tekstilna dobavna veriga pogosto izpostavljena </a:t>
            </a:r>
            <a:r>
              <a:rPr lang="sl-SI" sz="2800" b="1" noProof="0" dirty="0"/>
              <a:t>tveganjem kršitve človekovih pravic in temeljnih pravic delavcev</a:t>
            </a:r>
            <a:r>
              <a:rPr lang="sl-SI" sz="3200" b="1" noProof="0" dirty="0"/>
              <a:t>.</a:t>
            </a:r>
          </a:p>
          <a:p>
            <a:endParaRPr lang="sl-SI" sz="2800" b="1" noProof="0" dirty="0"/>
          </a:p>
        </p:txBody>
      </p:sp>
      <p:sp>
        <p:nvSpPr>
          <p:cNvPr id="4" name="Segnaposto testo 3">
            <a:extLst>
              <a:ext uri="{FF2B5EF4-FFF2-40B4-BE49-F238E27FC236}">
                <a16:creationId xmlns:a16="http://schemas.microsoft.com/office/drawing/2014/main" id="{BCBF2063-4C41-DB93-FDE6-C9DF678F4FA8}"/>
              </a:ext>
            </a:extLst>
          </p:cNvPr>
          <p:cNvSpPr>
            <a:spLocks noGrp="1"/>
          </p:cNvSpPr>
          <p:nvPr>
            <p:ph type="body" idx="2"/>
          </p:nvPr>
        </p:nvSpPr>
        <p:spPr>
          <a:xfrm>
            <a:off x="7489152" y="2747261"/>
            <a:ext cx="4490827" cy="2985239"/>
          </a:xfrm>
        </p:spPr>
        <p:txBody>
          <a:bodyPr>
            <a:normAutofit/>
          </a:bodyPr>
          <a:lstStyle/>
          <a:p>
            <a:r>
              <a:rPr lang="sl-SI" sz="2400" noProof="0" dirty="0"/>
              <a:t>	</a:t>
            </a:r>
            <a:r>
              <a:rPr lang="sl-SI" sz="2800" noProof="0" dirty="0"/>
              <a:t>Z </a:t>
            </a:r>
            <a:r>
              <a:rPr lang="sl-SI" sz="2800" b="1" noProof="0" dirty="0"/>
              <a:t>vključitvijo socialnih meril v zvezi s človekovimi pravicami, pravicami delavcev in delovnimi pogoji </a:t>
            </a:r>
            <a:r>
              <a:rPr lang="sl-SI" sz="2800" noProof="0" dirty="0"/>
              <a:t>je mogoče obravnavati te vidike dobavne verige.</a:t>
            </a:r>
            <a:endParaRPr lang="sl-SI" sz="2400" noProof="0" dirty="0"/>
          </a:p>
        </p:txBody>
      </p:sp>
      <p:sp>
        <p:nvSpPr>
          <p:cNvPr id="5" name="Segnaposto testo 2">
            <a:extLst>
              <a:ext uri="{FF2B5EF4-FFF2-40B4-BE49-F238E27FC236}">
                <a16:creationId xmlns:a16="http://schemas.microsoft.com/office/drawing/2014/main" id="{C27B9F1E-AFAC-7DB6-E846-FF5723D291FD}"/>
              </a:ext>
            </a:extLst>
          </p:cNvPr>
          <p:cNvSpPr txBox="1">
            <a:spLocks/>
          </p:cNvSpPr>
          <p:nvPr/>
        </p:nvSpPr>
        <p:spPr>
          <a:xfrm>
            <a:off x="3709447" y="1772725"/>
            <a:ext cx="4490827" cy="752475"/>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sl-SI" b="1" noProof="0" dirty="0">
                <a:solidFill>
                  <a:srgbClr val="035854"/>
                </a:solidFill>
              </a:rPr>
              <a:t>SOCIALNA MERILA</a:t>
            </a:r>
          </a:p>
        </p:txBody>
      </p:sp>
      <p:sp>
        <p:nvSpPr>
          <p:cNvPr id="6" name="Freccia destra con strisce 5">
            <a:extLst>
              <a:ext uri="{FF2B5EF4-FFF2-40B4-BE49-F238E27FC236}">
                <a16:creationId xmlns:a16="http://schemas.microsoft.com/office/drawing/2014/main" id="{BC8492D2-88F5-D634-F742-F2A48740D4B5}"/>
              </a:ext>
            </a:extLst>
          </p:cNvPr>
          <p:cNvSpPr/>
          <p:nvPr/>
        </p:nvSpPr>
        <p:spPr>
          <a:xfrm>
            <a:off x="5483542" y="4158642"/>
            <a:ext cx="1691013" cy="109625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Tree>
    <p:extLst>
      <p:ext uri="{BB962C8B-B14F-4D97-AF65-F5344CB8AC3E}">
        <p14:creationId xmlns:p14="http://schemas.microsoft.com/office/powerpoint/2010/main" val="1744699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8203AAE-43C8-B7BC-2179-FE673967C591}"/>
              </a:ext>
            </a:extLst>
          </p:cNvPr>
          <p:cNvSpPr>
            <a:spLocks noGrp="1"/>
          </p:cNvSpPr>
          <p:nvPr>
            <p:ph type="ctrTitle"/>
          </p:nvPr>
        </p:nvSpPr>
        <p:spPr/>
        <p:txBody>
          <a:bodyPr/>
          <a:lstStyle/>
          <a:p>
            <a:r>
              <a:rPr lang="sl-SI" noProof="0" dirty="0"/>
              <a:t>Sklici na socialna merila</a:t>
            </a:r>
          </a:p>
        </p:txBody>
      </p:sp>
      <p:sp>
        <p:nvSpPr>
          <p:cNvPr id="6" name="Segnaposto testo 5">
            <a:extLst>
              <a:ext uri="{FF2B5EF4-FFF2-40B4-BE49-F238E27FC236}">
                <a16:creationId xmlns:a16="http://schemas.microsoft.com/office/drawing/2014/main" id="{2EA22BD9-9837-E148-7AF5-9152BE4F66BB}"/>
              </a:ext>
            </a:extLst>
          </p:cNvPr>
          <p:cNvSpPr>
            <a:spLocks noGrp="1"/>
          </p:cNvSpPr>
          <p:nvPr>
            <p:ph type="body" idx="1"/>
          </p:nvPr>
        </p:nvSpPr>
        <p:spPr/>
        <p:txBody>
          <a:bodyPr/>
          <a:lstStyle/>
          <a:p>
            <a:r>
              <a:rPr lang="sl-SI" b="1" noProof="0" dirty="0"/>
              <a:t>	</a:t>
            </a:r>
            <a:r>
              <a:rPr lang="sl-SI" sz="2800" b="1" noProof="0" dirty="0"/>
              <a:t>Osnovne konvencije Mednarodne organizacije </a:t>
            </a:r>
            <a:r>
              <a:rPr lang="sl-SI" sz="2800" noProof="0" dirty="0"/>
              <a:t>dela (ILO)</a:t>
            </a:r>
            <a:endParaRPr lang="sl-SI" noProof="0" dirty="0"/>
          </a:p>
        </p:txBody>
      </p:sp>
      <p:pic>
        <p:nvPicPr>
          <p:cNvPr id="9" name="Segnaposto immagine 8">
            <a:extLst>
              <a:ext uri="{FF2B5EF4-FFF2-40B4-BE49-F238E27FC236}">
                <a16:creationId xmlns:a16="http://schemas.microsoft.com/office/drawing/2014/main" id="{693E5CC4-600B-052C-9352-FA97D612210C}"/>
              </a:ext>
            </a:extLst>
          </p:cNvPr>
          <p:cNvPicPr>
            <a:picLocks noGrp="1" noChangeAspect="1"/>
          </p:cNvPicPr>
          <p:nvPr>
            <p:ph type="pic" idx="2"/>
          </p:nvPr>
        </p:nvPicPr>
        <p:blipFill>
          <a:blip r:embed="rId2"/>
          <a:srcRect l="8970" r="8970"/>
          <a:stretch>
            <a:fillRect/>
          </a:stretch>
        </p:blipFill>
        <p:spPr/>
      </p:pic>
    </p:spTree>
    <p:extLst>
      <p:ext uri="{BB962C8B-B14F-4D97-AF65-F5344CB8AC3E}">
        <p14:creationId xmlns:p14="http://schemas.microsoft.com/office/powerpoint/2010/main" val="3517937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1DE1B6-01EB-477B-6EB1-FE5908A103FB}"/>
              </a:ext>
            </a:extLst>
          </p:cNvPr>
          <p:cNvSpPr>
            <a:spLocks noGrp="1"/>
          </p:cNvSpPr>
          <p:nvPr>
            <p:ph type="title"/>
          </p:nvPr>
        </p:nvSpPr>
        <p:spPr>
          <a:xfrm>
            <a:off x="594360" y="278129"/>
            <a:ext cx="9050681" cy="1494596"/>
          </a:xfrm>
        </p:spPr>
        <p:txBody>
          <a:bodyPr/>
          <a:lstStyle/>
          <a:p>
            <a:r>
              <a:rPr lang="sl-SI" noProof="0" dirty="0"/>
              <a:t>4. Standardi</a:t>
            </a:r>
            <a:r>
              <a:rPr lang="sl-SI" b="1" noProof="0" dirty="0"/>
              <a:t> EU za zeleno javno naročanje za tekstil in usnje</a:t>
            </a:r>
            <a:endParaRPr lang="sl-SI" noProof="0" dirty="0"/>
          </a:p>
        </p:txBody>
      </p:sp>
      <p:sp>
        <p:nvSpPr>
          <p:cNvPr id="3" name="Segnaposto testo 2">
            <a:extLst>
              <a:ext uri="{FF2B5EF4-FFF2-40B4-BE49-F238E27FC236}">
                <a16:creationId xmlns:a16="http://schemas.microsoft.com/office/drawing/2014/main" id="{812203DC-D784-7466-5887-78C60F6C51DF}"/>
              </a:ext>
            </a:extLst>
          </p:cNvPr>
          <p:cNvSpPr>
            <a:spLocks noGrp="1"/>
          </p:cNvSpPr>
          <p:nvPr>
            <p:ph type="body" idx="1"/>
          </p:nvPr>
        </p:nvSpPr>
        <p:spPr>
          <a:xfrm>
            <a:off x="594360" y="2167003"/>
            <a:ext cx="4490827" cy="4106992"/>
          </a:xfrm>
        </p:spPr>
        <p:txBody>
          <a:bodyPr>
            <a:normAutofit fontScale="92500" lnSpcReduction="10000"/>
          </a:bodyPr>
          <a:lstStyle/>
          <a:p>
            <a:r>
              <a:rPr lang="sl-SI" b="0" i="0" noProof="0" dirty="0">
                <a:effectLst/>
                <a:latin typeface="+mj-lt"/>
              </a:rPr>
              <a:t>Ta merila se pogosto ocenjujejo na podlagi standardov, kot so naslednji:</a:t>
            </a:r>
          </a:p>
          <a:p>
            <a:pPr marL="571500" indent="-342900">
              <a:buFont typeface="Arial" panose="020B0604020202020204" pitchFamily="34" charset="0"/>
              <a:buChar char="•"/>
            </a:pPr>
            <a:r>
              <a:rPr lang="sl-SI" b="1" noProof="0" dirty="0">
                <a:solidFill>
                  <a:srgbClr val="035854"/>
                </a:solidFill>
              </a:rPr>
              <a:t>Globalni organski tekstilni standard (Global Organic Textile Standard - GOTS) </a:t>
            </a:r>
            <a:r>
              <a:rPr lang="sl-SI" noProof="0" dirty="0">
                <a:latin typeface="+mj-lt"/>
              </a:rPr>
              <a:t>– </a:t>
            </a:r>
            <a:r>
              <a:rPr kumimoji="0" lang="sl-SI" b="0" i="0" u="none" strike="noStrike" cap="none" normalizeH="0" baseline="0" noProof="0" dirty="0">
                <a:ln>
                  <a:noFill/>
                </a:ln>
                <a:solidFill>
                  <a:schemeClr val="tx1"/>
                </a:solidFill>
                <a:effectLst/>
                <a:latin typeface="Arial" panose="020B0604020202020204" pitchFamily="34" charset="0"/>
              </a:rPr>
              <a:t>vključuje </a:t>
            </a:r>
            <a:r>
              <a:rPr lang="sl-SI" noProof="0" dirty="0">
                <a:solidFill>
                  <a:schemeClr val="tx1"/>
                </a:solidFill>
                <a:latin typeface="Arial" panose="020B0604020202020204" pitchFamily="34" charset="0"/>
              </a:rPr>
              <a:t>okoljska</a:t>
            </a:r>
            <a:r>
              <a:rPr kumimoji="0" lang="sl-SI" b="0" i="0" u="none" strike="noStrike" cap="none" normalizeH="0" baseline="0" noProof="0" dirty="0">
                <a:ln>
                  <a:noFill/>
                </a:ln>
                <a:solidFill>
                  <a:schemeClr val="tx1"/>
                </a:solidFill>
                <a:effectLst/>
                <a:latin typeface="Arial" panose="020B0604020202020204" pitchFamily="34" charset="0"/>
              </a:rPr>
              <a:t> in socialna merila vzdolž celotne dobavne verige;</a:t>
            </a:r>
          </a:p>
          <a:p>
            <a:pPr marL="571500" indent="-342900">
              <a:buFont typeface="Arial" panose="020B0604020202020204" pitchFamily="34" charset="0"/>
              <a:buChar char="•"/>
            </a:pPr>
            <a:r>
              <a:rPr lang="sl-SI" b="1" noProof="0" dirty="0">
                <a:solidFill>
                  <a:srgbClr val="035854"/>
                </a:solidFill>
              </a:rPr>
              <a:t>OEKO-TEX® MADE IN GREEN </a:t>
            </a:r>
            <a:r>
              <a:rPr lang="sl-SI" b="1" noProof="0" dirty="0">
                <a:solidFill>
                  <a:srgbClr val="035854"/>
                </a:solidFill>
                <a:latin typeface="Arial" panose="020B0604020202020204" pitchFamily="34" charset="0"/>
              </a:rPr>
              <a:t>– </a:t>
            </a:r>
            <a:r>
              <a:rPr lang="sl-SI" noProof="0" dirty="0">
                <a:solidFill>
                  <a:schemeClr val="tx1"/>
                </a:solidFill>
                <a:latin typeface="Arial" panose="020B0604020202020204" pitchFamily="34" charset="0"/>
              </a:rPr>
              <a:t>blago</a:t>
            </a:r>
            <a:r>
              <a:rPr kumimoji="0" lang="sl-SI" b="0" i="0" u="none" strike="noStrike" cap="none" normalizeH="0" baseline="0" noProof="0" dirty="0">
                <a:ln>
                  <a:noFill/>
                </a:ln>
                <a:solidFill>
                  <a:schemeClr val="tx1"/>
                </a:solidFill>
                <a:effectLst/>
                <a:latin typeface="Arial" panose="020B0604020202020204" pitchFamily="34" charset="0"/>
              </a:rPr>
              <a:t> je </a:t>
            </a:r>
            <a:r>
              <a:rPr lang="sl-SI" noProof="0" dirty="0">
                <a:solidFill>
                  <a:schemeClr val="tx1"/>
                </a:solidFill>
                <a:latin typeface="Arial" panose="020B0604020202020204" pitchFamily="34" charset="0"/>
              </a:rPr>
              <a:t>testirano</a:t>
            </a:r>
            <a:r>
              <a:rPr kumimoji="0" lang="sl-SI" b="0" i="0" u="none" strike="noStrike" cap="none" normalizeH="0" baseline="0" noProof="0" dirty="0">
                <a:ln>
                  <a:noFill/>
                </a:ln>
                <a:solidFill>
                  <a:schemeClr val="tx1"/>
                </a:solidFill>
                <a:effectLst/>
                <a:latin typeface="Arial" panose="020B0604020202020204" pitchFamily="34" charset="0"/>
              </a:rPr>
              <a:t> na prisotnost škodljivih snovi (OEKO-TEX® STANDARD 100) in proizvedeno v skladu z varnostnimi in </a:t>
            </a:r>
            <a:r>
              <a:rPr lang="sl-SI" noProof="0" dirty="0">
                <a:solidFill>
                  <a:schemeClr val="tx1"/>
                </a:solidFill>
                <a:latin typeface="Arial" panose="020B0604020202020204" pitchFamily="34" charset="0"/>
              </a:rPr>
              <a:t>družbeno</a:t>
            </a:r>
            <a:r>
              <a:rPr kumimoji="0" lang="sl-SI" b="0" i="0" u="none" strike="noStrike" cap="none" normalizeH="0" baseline="0" noProof="0" dirty="0">
                <a:ln>
                  <a:noFill/>
                </a:ln>
                <a:solidFill>
                  <a:schemeClr val="tx1"/>
                </a:solidFill>
                <a:effectLst/>
                <a:latin typeface="Arial" panose="020B0604020202020204" pitchFamily="34" charset="0"/>
              </a:rPr>
              <a:t> odgovornimi pogoji</a:t>
            </a:r>
          </a:p>
        </p:txBody>
      </p:sp>
      <p:sp>
        <p:nvSpPr>
          <p:cNvPr id="4" name="Segnaposto testo 3">
            <a:extLst>
              <a:ext uri="{FF2B5EF4-FFF2-40B4-BE49-F238E27FC236}">
                <a16:creationId xmlns:a16="http://schemas.microsoft.com/office/drawing/2014/main" id="{232524B3-FE63-EA67-7846-69CF504C13C1}"/>
              </a:ext>
            </a:extLst>
          </p:cNvPr>
          <p:cNvSpPr>
            <a:spLocks noGrp="1"/>
          </p:cNvSpPr>
          <p:nvPr>
            <p:ph type="body" idx="2"/>
          </p:nvPr>
        </p:nvSpPr>
        <p:spPr>
          <a:xfrm>
            <a:off x="5881898" y="2167003"/>
            <a:ext cx="4754726" cy="4106992"/>
          </a:xfrm>
        </p:spPr>
        <p:txBody>
          <a:bodyPr>
            <a:normAutofit fontScale="70000" lnSpcReduction="20000"/>
          </a:bodyPr>
          <a:lstStyle/>
          <a:p>
            <a:pPr marL="571500" indent="-342900">
              <a:buFont typeface="Arial" panose="020B0604020202020204" pitchFamily="34" charset="0"/>
              <a:buChar char="•"/>
            </a:pPr>
            <a:r>
              <a:rPr lang="sl-SI" sz="2600" b="1" noProof="0" dirty="0">
                <a:solidFill>
                  <a:srgbClr val="035854"/>
                </a:solidFill>
              </a:rPr>
              <a:t>Standard za pravično trgovino s tekstilom (Fair Trade/Fairtrade Textile Standard) </a:t>
            </a:r>
            <a:r>
              <a:rPr lang="sl-SI" sz="2400" noProof="0" dirty="0"/>
              <a:t>– </a:t>
            </a:r>
            <a:r>
              <a:rPr kumimoji="0" lang="sl-SI" sz="2400" b="0" i="0" u="none" strike="noStrike" cap="none" normalizeH="0" baseline="0" noProof="0" dirty="0">
                <a:ln>
                  <a:noFill/>
                </a:ln>
                <a:solidFill>
                  <a:schemeClr val="tx1"/>
                </a:solidFill>
                <a:effectLst/>
                <a:latin typeface="Arial" panose="020B0604020202020204" pitchFamily="34" charset="0"/>
              </a:rPr>
              <a:t>zagotavlja dostojne delovne pogoje, minimalne plače, ki omogočajo preživetje, spoštovanje človekovih pravic in pravic okolja</a:t>
            </a:r>
            <a:r>
              <a:rPr lang="sl-SI" sz="2400" noProof="0" dirty="0">
                <a:solidFill>
                  <a:schemeClr val="tx1"/>
                </a:solidFill>
                <a:latin typeface="Arial" panose="020B0604020202020204" pitchFamily="34" charset="0"/>
              </a:rPr>
              <a:t>;</a:t>
            </a:r>
          </a:p>
          <a:p>
            <a:pPr marL="571500" indent="-342900">
              <a:buFont typeface="Arial" panose="020B0604020202020204" pitchFamily="34" charset="0"/>
              <a:buChar char="•"/>
            </a:pPr>
            <a:r>
              <a:rPr lang="sl-SI" sz="2600" b="1" noProof="0" dirty="0">
                <a:solidFill>
                  <a:srgbClr val="035854"/>
                </a:solidFill>
                <a:latin typeface="Arial" panose="020B0604020202020204" pitchFamily="34" charset="0"/>
              </a:rPr>
              <a:t>Znak EU za okolje</a:t>
            </a:r>
            <a:r>
              <a:rPr lang="sl-SI" sz="2400" b="1" noProof="0" dirty="0">
                <a:solidFill>
                  <a:srgbClr val="035854"/>
                </a:solidFill>
                <a:latin typeface="Arial" panose="020B0604020202020204" pitchFamily="34" charset="0"/>
              </a:rPr>
              <a:t> </a:t>
            </a:r>
            <a:r>
              <a:rPr lang="sl-SI" sz="2400" noProof="0" dirty="0">
                <a:solidFill>
                  <a:schemeClr val="tx1"/>
                </a:solidFill>
                <a:latin typeface="Arial" panose="020B0604020202020204" pitchFamily="34" charset="0"/>
              </a:rPr>
              <a:t>– </a:t>
            </a:r>
            <a:r>
              <a:rPr lang="sl-SI" sz="2400" noProof="0" dirty="0">
                <a:solidFill>
                  <a:schemeClr val="tx1"/>
                </a:solidFill>
              </a:rPr>
              <a:t>ponuja zanesljivo možnost za identifikacijo visoko zmogljivega, okolju prijaznega tekstila in obutve;</a:t>
            </a:r>
            <a:endParaRPr lang="sl-SI" sz="2400" noProof="0" dirty="0">
              <a:solidFill>
                <a:schemeClr val="tx1"/>
              </a:solidFill>
              <a:latin typeface="Arial" panose="020B0604020202020204" pitchFamily="34" charset="0"/>
            </a:endParaRPr>
          </a:p>
          <a:p>
            <a:pPr marL="571500" indent="-342900">
              <a:buFont typeface="Arial" panose="020B0604020202020204" pitchFamily="34" charset="0"/>
              <a:buChar char="•"/>
            </a:pPr>
            <a:r>
              <a:rPr lang="sl-SI" sz="2600" b="1" noProof="0" dirty="0">
                <a:solidFill>
                  <a:srgbClr val="035854"/>
                </a:solidFill>
              </a:rPr>
              <a:t>SA8000 (Social Accountability International) </a:t>
            </a:r>
            <a:r>
              <a:rPr lang="sl-SI" sz="2400" b="1" noProof="0" dirty="0">
                <a:solidFill>
                  <a:srgbClr val="035854"/>
                </a:solidFill>
              </a:rPr>
              <a:t>– </a:t>
            </a:r>
            <a:r>
              <a:rPr kumimoji="0" lang="sl-SI" sz="2400" b="0" i="0" u="none" strike="noStrike" cap="none" normalizeH="0" baseline="0" noProof="0" dirty="0">
                <a:ln>
                  <a:noFill/>
                </a:ln>
                <a:solidFill>
                  <a:schemeClr val="tx1"/>
                </a:solidFill>
                <a:effectLst/>
                <a:latin typeface="Arial" panose="020B0604020202020204" pitchFamily="34" charset="0"/>
              </a:rPr>
              <a:t>zagotavlja mednarodne standarde v zvezi z delovnimi pravicami, delovnim časom, zdravjem in varnostjo ter svobodo združevanja.</a:t>
            </a:r>
            <a:endParaRPr kumimoji="0" lang="sl-SI" sz="2400" b="1" i="0" u="none" strike="noStrike" cap="none" normalizeH="0" baseline="0" noProof="0" dirty="0">
              <a:ln>
                <a:noFill/>
              </a:ln>
              <a:solidFill>
                <a:srgbClr val="035854"/>
              </a:solidFill>
              <a:effectLst/>
              <a:latin typeface="Arial" panose="020B0604020202020204" pitchFamily="34" charset="0"/>
            </a:endParaRPr>
          </a:p>
        </p:txBody>
      </p:sp>
    </p:spTree>
    <p:extLst>
      <p:ext uri="{BB962C8B-B14F-4D97-AF65-F5344CB8AC3E}">
        <p14:creationId xmlns:p14="http://schemas.microsoft.com/office/powerpoint/2010/main" val="3010762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ACF56D-9767-BCA7-86C3-4B2C1EFF90A7}"/>
              </a:ext>
            </a:extLst>
          </p:cNvPr>
          <p:cNvSpPr>
            <a:spLocks noGrp="1"/>
          </p:cNvSpPr>
          <p:nvPr>
            <p:ph type="title"/>
          </p:nvPr>
        </p:nvSpPr>
        <p:spPr/>
        <p:txBody>
          <a:bodyPr/>
          <a:lstStyle/>
          <a:p>
            <a:r>
              <a:rPr lang="sl-SI" noProof="0" dirty="0"/>
              <a:t>Viri</a:t>
            </a:r>
          </a:p>
        </p:txBody>
      </p:sp>
      <p:sp>
        <p:nvSpPr>
          <p:cNvPr id="4" name="CasellaDiTesto 3">
            <a:extLst>
              <a:ext uri="{FF2B5EF4-FFF2-40B4-BE49-F238E27FC236}">
                <a16:creationId xmlns:a16="http://schemas.microsoft.com/office/drawing/2014/main" id="{9E4810F4-68D7-612E-8D43-80CB34F646F0}"/>
              </a:ext>
            </a:extLst>
          </p:cNvPr>
          <p:cNvSpPr txBox="1"/>
          <p:nvPr/>
        </p:nvSpPr>
        <p:spPr>
          <a:xfrm>
            <a:off x="594359" y="2469559"/>
            <a:ext cx="10972799" cy="2462213"/>
          </a:xfrm>
          <a:prstGeom prst="rect">
            <a:avLst/>
          </a:prstGeom>
          <a:noFill/>
        </p:spPr>
        <p:txBody>
          <a:bodyPr wrap="square">
            <a:spAutoFit/>
          </a:bodyPr>
          <a:lstStyle/>
          <a:p>
            <a:r>
              <a:rPr lang="sl-SI" noProof="0" dirty="0">
                <a:hlinkClick r:id="rId2"/>
              </a:rPr>
              <a:t>https://www.europarl.europa.eu/topics/en/article/20201208STO93327/the-impact-of-textile-production-and-waste-on-the-environment-infographics</a:t>
            </a:r>
            <a:r>
              <a:rPr lang="sl-SI" noProof="0" dirty="0"/>
              <a:t> </a:t>
            </a:r>
          </a:p>
          <a:p>
            <a:r>
              <a:rPr lang="sl-SI" noProof="0" dirty="0">
                <a:hlinkClick r:id="rId3"/>
              </a:rPr>
              <a:t>https://environment.ec.europa.eu/strategy/textiles-strategy_en</a:t>
            </a:r>
            <a:r>
              <a:rPr lang="sl-SI" noProof="0" dirty="0"/>
              <a:t> </a:t>
            </a:r>
          </a:p>
          <a:p>
            <a:r>
              <a:rPr lang="sl-SI" noProof="0" dirty="0">
                <a:hlinkClick r:id="rId4"/>
              </a:rPr>
              <a:t>https://environment.ec.europa.eu/document/download/74126c90-5cbf-46d0-ab6b-60878644b395_en?filename=COM_2022_141_1_EN_ACT_part1_v8.pdf</a:t>
            </a:r>
            <a:r>
              <a:rPr lang="sl-SI" noProof="0" dirty="0"/>
              <a:t> </a:t>
            </a:r>
          </a:p>
          <a:p>
            <a:r>
              <a:rPr lang="sl-SI" noProof="0" dirty="0">
                <a:hlinkClick r:id="rId5"/>
              </a:rPr>
              <a:t>https://www.ilo.org/sites/default/files/wcmsp5/groups/public/%40ed_dialogue/%40sector/documents/normativeinstrument/wcms_828429.pdf</a:t>
            </a:r>
            <a:r>
              <a:rPr lang="sl-SI" noProof="0" dirty="0"/>
              <a:t> </a:t>
            </a:r>
          </a:p>
          <a:p>
            <a:r>
              <a:rPr lang="sl-SI" noProof="0" dirty="0">
                <a:hlinkClick r:id="rId6"/>
              </a:rPr>
              <a:t>https://green-forum.ec.europa.eu/green-business/green-public-procurement/good-practice-library/application-international-labour-organisation-ilo-conventions-textiles-tender_en</a:t>
            </a:r>
            <a:r>
              <a:rPr lang="sl-SI" noProof="0" dirty="0"/>
              <a:t> </a:t>
            </a:r>
          </a:p>
          <a:p>
            <a:endParaRPr lang="sl-SI" noProof="0" dirty="0"/>
          </a:p>
          <a:p>
            <a:endParaRPr lang="sl-SI" noProof="0" dirty="0"/>
          </a:p>
        </p:txBody>
      </p:sp>
    </p:spTree>
    <p:extLst>
      <p:ext uri="{BB962C8B-B14F-4D97-AF65-F5344CB8AC3E}">
        <p14:creationId xmlns:p14="http://schemas.microsoft.com/office/powerpoint/2010/main" val="1440806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noProof="0" dirty="0"/>
              <a:t>Program – tekstil</a:t>
            </a:r>
          </a:p>
        </p:txBody>
      </p:sp>
      <p:sp>
        <p:nvSpPr>
          <p:cNvPr id="3" name="Textplatzhalter 2"/>
          <p:cNvSpPr>
            <a:spLocks noGrp="1"/>
          </p:cNvSpPr>
          <p:nvPr>
            <p:ph type="body" idx="1"/>
          </p:nvPr>
        </p:nvSpPr>
        <p:spPr>
          <a:xfrm>
            <a:off x="594359" y="2281918"/>
            <a:ext cx="7487323" cy="3708517"/>
          </a:xfrm>
        </p:spPr>
        <p:txBody>
          <a:bodyPr>
            <a:normAutofit fontScale="92500"/>
          </a:bodyPr>
          <a:lstStyle/>
          <a:p>
            <a:pPr marL="685800" indent="-457200">
              <a:buFont typeface="+mj-lt"/>
              <a:buAutoNum type="arabicPeriod"/>
            </a:pPr>
            <a:r>
              <a:rPr lang="sl-SI" sz="2800" b="1" noProof="0" dirty="0">
                <a:latin typeface="Aptos  "/>
              </a:rPr>
              <a:t>Okoljski in družbeni vplivi proizvodnje tekstila in usnja</a:t>
            </a:r>
            <a:endParaRPr lang="sl-SI" sz="2800" noProof="0" dirty="0">
              <a:latin typeface="Aptos  "/>
            </a:endParaRPr>
          </a:p>
          <a:p>
            <a:pPr marL="685800" indent="-457200">
              <a:buFont typeface="+mj-lt"/>
              <a:buAutoNum type="arabicPeriod"/>
            </a:pPr>
            <a:r>
              <a:rPr lang="sl-SI" sz="2800" b="1" noProof="0" dirty="0">
                <a:latin typeface="Aptos  "/>
              </a:rPr>
              <a:t>Strateški cilji za trajnostno javno naročanje</a:t>
            </a:r>
            <a:endParaRPr lang="sl-SI" sz="2800" noProof="0" dirty="0">
              <a:latin typeface="Aptos  "/>
            </a:endParaRPr>
          </a:p>
          <a:p>
            <a:pPr marL="685800" indent="-457200">
              <a:buFont typeface="+mj-lt"/>
              <a:buAutoNum type="arabicPeriod"/>
            </a:pPr>
            <a:r>
              <a:rPr lang="sl-SI" sz="2800" noProof="0" dirty="0">
                <a:latin typeface="Aptos  "/>
              </a:rPr>
              <a:t>Merila</a:t>
            </a:r>
            <a:r>
              <a:rPr lang="sl-SI" sz="2800" b="1" noProof="0" dirty="0">
                <a:latin typeface="Aptos  "/>
              </a:rPr>
              <a:t> EU za zeleno javno naročanje za tekstil in usnje</a:t>
            </a:r>
            <a:r>
              <a:rPr lang="sl-SI" sz="2800" noProof="0" dirty="0">
                <a:latin typeface="Aptos  "/>
              </a:rPr>
              <a:t> </a:t>
            </a:r>
          </a:p>
          <a:p>
            <a:pPr marL="685800" indent="-457200">
              <a:buFont typeface="+mj-lt"/>
              <a:buAutoNum type="arabicPeriod"/>
            </a:pPr>
            <a:r>
              <a:rPr lang="sl-SI" sz="2800" noProof="0" dirty="0">
                <a:latin typeface="Aptos  "/>
              </a:rPr>
              <a:t>Standardi in znaki EU za zeleno javno naročanje</a:t>
            </a:r>
          </a:p>
          <a:p>
            <a:pPr marL="685800" indent="-457200">
              <a:buFont typeface="+mj-lt"/>
              <a:buAutoNum type="arabicPeriod"/>
            </a:pPr>
            <a:endParaRPr lang="sl-SI" noProof="0" dirty="0"/>
          </a:p>
          <a:p>
            <a:pPr marL="228600" indent="0"/>
            <a:endParaRPr lang="sl-SI" noProof="0" dirty="0"/>
          </a:p>
        </p:txBody>
      </p:sp>
    </p:spTree>
    <p:extLst>
      <p:ext uri="{BB962C8B-B14F-4D97-AF65-F5344CB8AC3E}">
        <p14:creationId xmlns:p14="http://schemas.microsoft.com/office/powerpoint/2010/main" val="3521421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52A73-330C-9A21-8A95-1CFB097894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44A7CF1-D3E2-1EF0-EFED-659D272B72EB}"/>
              </a:ext>
            </a:extLst>
          </p:cNvPr>
          <p:cNvSpPr>
            <a:spLocks noGrp="1"/>
          </p:cNvSpPr>
          <p:nvPr>
            <p:ph type="title"/>
          </p:nvPr>
        </p:nvSpPr>
        <p:spPr/>
        <p:txBody>
          <a:bodyPr/>
          <a:lstStyle/>
          <a:p>
            <a:r>
              <a:rPr lang="sl-SI" noProof="0" dirty="0"/>
              <a:t>Program – IT-oprema </a:t>
            </a:r>
          </a:p>
        </p:txBody>
      </p:sp>
      <p:sp>
        <p:nvSpPr>
          <p:cNvPr id="3" name="Textplatzhalter 2">
            <a:extLst>
              <a:ext uri="{FF2B5EF4-FFF2-40B4-BE49-F238E27FC236}">
                <a16:creationId xmlns:a16="http://schemas.microsoft.com/office/drawing/2014/main" id="{42C12C06-D836-5247-05F0-63439673E050}"/>
              </a:ext>
            </a:extLst>
          </p:cNvPr>
          <p:cNvSpPr>
            <a:spLocks noGrp="1"/>
          </p:cNvSpPr>
          <p:nvPr>
            <p:ph type="body" idx="1"/>
          </p:nvPr>
        </p:nvSpPr>
        <p:spPr>
          <a:xfrm>
            <a:off x="594359" y="2281918"/>
            <a:ext cx="8213465" cy="3708517"/>
          </a:xfrm>
        </p:spPr>
        <p:txBody>
          <a:bodyPr>
            <a:normAutofit lnSpcReduction="10000"/>
          </a:bodyPr>
          <a:lstStyle/>
          <a:p>
            <a:pPr marL="685800" indent="-457200">
              <a:buFont typeface="+mj-lt"/>
              <a:buAutoNum type="arabicPeriod"/>
            </a:pPr>
            <a:r>
              <a:rPr lang="sl-SI" sz="2800" noProof="0" dirty="0">
                <a:latin typeface="Aptos  "/>
              </a:rPr>
              <a:t>Okoljski in družbeni vplivi proizvodnje IT- opreme</a:t>
            </a:r>
          </a:p>
          <a:p>
            <a:pPr marL="685800" indent="-457200">
              <a:buFont typeface="+mj-lt"/>
              <a:buAutoNum type="arabicPeriod"/>
            </a:pPr>
            <a:r>
              <a:rPr lang="sl-SI" sz="2800" noProof="0" dirty="0">
                <a:latin typeface="Aptos  "/>
              </a:rPr>
              <a:t>Strateški cilji za trajnostno javno naročanje</a:t>
            </a:r>
          </a:p>
          <a:p>
            <a:pPr marL="685800" indent="-457200">
              <a:buFont typeface="+mj-lt"/>
              <a:buAutoNum type="arabicPeriod"/>
            </a:pPr>
            <a:r>
              <a:rPr lang="sl-SI" sz="2800" noProof="0" dirty="0">
                <a:latin typeface="Aptos  "/>
              </a:rPr>
              <a:t>Merila EU za zeleno javno naročanje za IT-opremo </a:t>
            </a:r>
          </a:p>
          <a:p>
            <a:pPr marL="685800" indent="-457200">
              <a:buFont typeface="+mj-lt"/>
              <a:buAutoNum type="arabicPeriod"/>
            </a:pPr>
            <a:r>
              <a:rPr lang="sl-SI" sz="2800" noProof="0" dirty="0">
                <a:latin typeface="Aptos  "/>
              </a:rPr>
              <a:t>Standardi in znaki EU za zeleno javno naročanje</a:t>
            </a:r>
          </a:p>
          <a:p>
            <a:pPr marL="685800" indent="-457200">
              <a:buFont typeface="+mj-lt"/>
              <a:buAutoNum type="arabicPeriod"/>
            </a:pPr>
            <a:endParaRPr lang="sl-SI" noProof="0" dirty="0"/>
          </a:p>
          <a:p>
            <a:pPr marL="228600" indent="0"/>
            <a:endParaRPr lang="sl-SI" noProof="0" dirty="0"/>
          </a:p>
        </p:txBody>
      </p:sp>
    </p:spTree>
    <p:extLst>
      <p:ext uri="{BB962C8B-B14F-4D97-AF65-F5344CB8AC3E}">
        <p14:creationId xmlns:p14="http://schemas.microsoft.com/office/powerpoint/2010/main" val="2481583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83735-92CC-0322-EAD5-BBDBF906F9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0F1FE6-46E4-F6DB-E8A8-8CF54254228C}"/>
              </a:ext>
            </a:extLst>
          </p:cNvPr>
          <p:cNvSpPr>
            <a:spLocks noGrp="1"/>
          </p:cNvSpPr>
          <p:nvPr>
            <p:ph type="title"/>
          </p:nvPr>
        </p:nvSpPr>
        <p:spPr>
          <a:xfrm>
            <a:off x="607452" y="1141392"/>
            <a:ext cx="11408872" cy="1726527"/>
          </a:xfrm>
        </p:spPr>
        <p:txBody>
          <a:bodyPr/>
          <a:lstStyle/>
          <a:p>
            <a:r>
              <a:rPr lang="sl-SI" noProof="0" dirty="0"/>
              <a:t>1. Okoljski in družbeni vplivi</a:t>
            </a:r>
            <a:br>
              <a:rPr lang="sl-SI" noProof="0" dirty="0"/>
            </a:br>
            <a:r>
              <a:rPr lang="sl-SI" noProof="0" dirty="0"/>
              <a:t>proizvodnje IT- opreme</a:t>
            </a:r>
            <a:br>
              <a:rPr lang="sl-SI" noProof="0" dirty="0"/>
            </a:br>
            <a:endParaRPr lang="sl-SI" noProof="0" dirty="0"/>
          </a:p>
        </p:txBody>
      </p:sp>
      <p:sp>
        <p:nvSpPr>
          <p:cNvPr id="11" name="Rectangle 1">
            <a:extLst>
              <a:ext uri="{FF2B5EF4-FFF2-40B4-BE49-F238E27FC236}">
                <a16:creationId xmlns:a16="http://schemas.microsoft.com/office/drawing/2014/main" id="{2A923EDC-D9C5-C425-4FDB-57DE0ED4B260}"/>
              </a:ext>
            </a:extLst>
          </p:cNvPr>
          <p:cNvSpPr>
            <a:spLocks noGrp="1" noChangeArrowheads="1"/>
          </p:cNvSpPr>
          <p:nvPr>
            <p:ph type="body" idx="1"/>
          </p:nvPr>
        </p:nvSpPr>
        <p:spPr bwMode="auto">
          <a:xfrm>
            <a:off x="834548" y="2206086"/>
            <a:ext cx="4131259" cy="71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sl-SI" sz="2800" b="1" noProof="0" dirty="0">
                <a:solidFill>
                  <a:schemeClr val="tx1">
                    <a:lumMod val="65000"/>
                    <a:lumOff val="35000"/>
                  </a:schemeClr>
                </a:solidFill>
                <a:latin typeface="Play" panose="020B0604020202020204" charset="0"/>
              </a:rPr>
              <a:t>Ključni vplivi na okolje</a:t>
            </a:r>
          </a:p>
        </p:txBody>
      </p:sp>
      <p:sp>
        <p:nvSpPr>
          <p:cNvPr id="13" name="CasellaDiTesto 12">
            <a:extLst>
              <a:ext uri="{FF2B5EF4-FFF2-40B4-BE49-F238E27FC236}">
                <a16:creationId xmlns:a16="http://schemas.microsoft.com/office/drawing/2014/main" id="{0BE11C3E-1301-E5E4-735B-80B6CD358494}"/>
              </a:ext>
            </a:extLst>
          </p:cNvPr>
          <p:cNvSpPr txBox="1"/>
          <p:nvPr/>
        </p:nvSpPr>
        <p:spPr>
          <a:xfrm>
            <a:off x="1077066" y="3891090"/>
            <a:ext cx="5640013" cy="707886"/>
          </a:xfrm>
          <a:prstGeom prst="rect">
            <a:avLst/>
          </a:prstGeom>
          <a:noFill/>
        </p:spPr>
        <p:txBody>
          <a:bodyPr wrap="square">
            <a:spAutoFit/>
          </a:bodyPr>
          <a:lstStyle/>
          <a:p>
            <a:r>
              <a:rPr lang="sl-SI" sz="2000" b="1" noProof="0" dirty="0">
                <a:solidFill>
                  <a:srgbClr val="035854"/>
                </a:solidFill>
                <a:latin typeface="Roboto" panose="02000000000000000000" pitchFamily="2" charset="0"/>
                <a:ea typeface="Roboto" panose="02000000000000000000" pitchFamily="2" charset="0"/>
              </a:rPr>
              <a:t>Poraba energije in materialov – ravnanje ob koncu življenjske dobe</a:t>
            </a:r>
          </a:p>
        </p:txBody>
      </p:sp>
      <p:sp>
        <p:nvSpPr>
          <p:cNvPr id="15" name="CasellaDiTesto 14">
            <a:extLst>
              <a:ext uri="{FF2B5EF4-FFF2-40B4-BE49-F238E27FC236}">
                <a16:creationId xmlns:a16="http://schemas.microsoft.com/office/drawing/2014/main" id="{F1AF4EF0-AEF0-A2F6-17A9-476AE70854A3}"/>
              </a:ext>
            </a:extLst>
          </p:cNvPr>
          <p:cNvSpPr txBox="1"/>
          <p:nvPr/>
        </p:nvSpPr>
        <p:spPr>
          <a:xfrm>
            <a:off x="1016603" y="5944320"/>
            <a:ext cx="6093912" cy="400110"/>
          </a:xfrm>
          <a:prstGeom prst="rect">
            <a:avLst/>
          </a:prstGeom>
          <a:noFill/>
        </p:spPr>
        <p:txBody>
          <a:bodyPr wrap="square">
            <a:spAutoFit/>
          </a:bodyPr>
          <a:lstStyle/>
          <a:p>
            <a:r>
              <a:rPr lang="sl-SI" sz="2000" b="1" noProof="0" dirty="0">
                <a:solidFill>
                  <a:srgbClr val="035854"/>
                </a:solidFill>
                <a:latin typeface="Roboto" panose="02000000000000000000" pitchFamily="2" charset="0"/>
                <a:ea typeface="Roboto" panose="02000000000000000000" pitchFamily="2" charset="0"/>
              </a:rPr>
              <a:t>Nevarne snovi</a:t>
            </a:r>
          </a:p>
        </p:txBody>
      </p:sp>
      <p:sp>
        <p:nvSpPr>
          <p:cNvPr id="18" name="Rectangle 2">
            <a:extLst>
              <a:ext uri="{FF2B5EF4-FFF2-40B4-BE49-F238E27FC236}">
                <a16:creationId xmlns:a16="http://schemas.microsoft.com/office/drawing/2014/main" id="{96AB7494-3795-1309-DE1B-89DC52CF3E43}"/>
              </a:ext>
            </a:extLst>
          </p:cNvPr>
          <p:cNvSpPr>
            <a:spLocks noChangeArrowheads="1"/>
          </p:cNvSpPr>
          <p:nvPr/>
        </p:nvSpPr>
        <p:spPr bwMode="auto">
          <a:xfrm>
            <a:off x="1042225" y="4678092"/>
            <a:ext cx="59526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sl-SI" sz="2000" b="1" noProof="0" dirty="0">
                <a:solidFill>
                  <a:srgbClr val="035854"/>
                </a:solidFill>
                <a:latin typeface="Roboto" panose="02000000000000000000" pitchFamily="2" charset="0"/>
                <a:ea typeface="Roboto" panose="02000000000000000000" pitchFamily="2" charset="0"/>
              </a:rPr>
              <a:t>Poraba energije</a:t>
            </a:r>
          </a:p>
        </p:txBody>
      </p:sp>
      <p:pic>
        <p:nvPicPr>
          <p:cNvPr id="4" name="Elemento grafico 3" descr="Globo terrestre: Asia con riempimento a tinta unita">
            <a:extLst>
              <a:ext uri="{FF2B5EF4-FFF2-40B4-BE49-F238E27FC236}">
                <a16:creationId xmlns:a16="http://schemas.microsoft.com/office/drawing/2014/main" id="{06B666BE-B195-49AF-55F9-0241A3CD963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1627" y="3984650"/>
            <a:ext cx="457200" cy="457200"/>
          </a:xfrm>
          <a:prstGeom prst="rect">
            <a:avLst/>
          </a:prstGeom>
        </p:spPr>
      </p:pic>
      <p:pic>
        <p:nvPicPr>
          <p:cNvPr id="17" name="Immagine 16">
            <a:extLst>
              <a:ext uri="{FF2B5EF4-FFF2-40B4-BE49-F238E27FC236}">
                <a16:creationId xmlns:a16="http://schemas.microsoft.com/office/drawing/2014/main" id="{E825398A-796C-E21D-7504-C49B2EA69ACD}"/>
              </a:ext>
            </a:extLst>
          </p:cNvPr>
          <p:cNvPicPr>
            <a:picLocks noChangeAspect="1"/>
          </p:cNvPicPr>
          <p:nvPr/>
        </p:nvPicPr>
        <p:blipFill>
          <a:blip r:embed="rId4"/>
          <a:srcRect/>
          <a:stretch/>
        </p:blipFill>
        <p:spPr>
          <a:xfrm>
            <a:off x="7226194" y="2666568"/>
            <a:ext cx="4790130" cy="3424569"/>
          </a:xfrm>
          <a:prstGeom prst="rect">
            <a:avLst/>
          </a:prstGeom>
        </p:spPr>
      </p:pic>
      <p:sp>
        <p:nvSpPr>
          <p:cNvPr id="19" name="Rectangle 2">
            <a:extLst>
              <a:ext uri="{FF2B5EF4-FFF2-40B4-BE49-F238E27FC236}">
                <a16:creationId xmlns:a16="http://schemas.microsoft.com/office/drawing/2014/main" id="{DB3AA2E0-730A-3433-F372-CC26F7EFABF6}"/>
              </a:ext>
            </a:extLst>
          </p:cNvPr>
          <p:cNvSpPr>
            <a:spLocks noChangeArrowheads="1"/>
          </p:cNvSpPr>
          <p:nvPr/>
        </p:nvSpPr>
        <p:spPr bwMode="auto">
          <a:xfrm>
            <a:off x="1042224" y="5157318"/>
            <a:ext cx="59526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sl-SI" sz="2000" b="1" noProof="0" dirty="0">
                <a:solidFill>
                  <a:srgbClr val="035854"/>
                </a:solidFill>
                <a:latin typeface="Roboto" panose="02000000000000000000" pitchFamily="2" charset="0"/>
                <a:ea typeface="Roboto" panose="02000000000000000000" pitchFamily="2" charset="0"/>
              </a:rPr>
              <a:t>Plini z visokim potencialom segrevanja ozračja in emisije toplogrednih plinov</a:t>
            </a:r>
          </a:p>
        </p:txBody>
      </p:sp>
      <p:pic>
        <p:nvPicPr>
          <p:cNvPr id="23" name="Elemento grafico 22" descr="Centrale elettrica contorno">
            <a:extLst>
              <a:ext uri="{FF2B5EF4-FFF2-40B4-BE49-F238E27FC236}">
                <a16:creationId xmlns:a16="http://schemas.microsoft.com/office/drawing/2014/main" id="{FB683F73-FCCC-B2B4-6167-A6D8EFB9F82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39350" y="5259408"/>
            <a:ext cx="457200" cy="457200"/>
          </a:xfrm>
          <a:prstGeom prst="rect">
            <a:avLst/>
          </a:prstGeom>
        </p:spPr>
      </p:pic>
      <p:pic>
        <p:nvPicPr>
          <p:cNvPr id="29" name="Elemento grafico 28" descr="Radioattivo con riempimento a tinta unita">
            <a:extLst>
              <a:ext uri="{FF2B5EF4-FFF2-40B4-BE49-F238E27FC236}">
                <a16:creationId xmlns:a16="http://schemas.microsoft.com/office/drawing/2014/main" id="{12A7CF0D-F5A3-C74D-CB4D-570EABC044F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89590" y="5838769"/>
            <a:ext cx="435723" cy="435723"/>
          </a:xfrm>
          <a:prstGeom prst="rect">
            <a:avLst/>
          </a:prstGeom>
        </p:spPr>
      </p:pic>
      <p:pic>
        <p:nvPicPr>
          <p:cNvPr id="5" name="Elemento grafico 4" descr="Energia rinnovabile con riempimento a tinta unita">
            <a:extLst>
              <a:ext uri="{FF2B5EF4-FFF2-40B4-BE49-F238E27FC236}">
                <a16:creationId xmlns:a16="http://schemas.microsoft.com/office/drawing/2014/main" id="{7642C06A-6828-5E1E-75E3-946E08B0329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32125" y="4640545"/>
            <a:ext cx="496702" cy="496702"/>
          </a:xfrm>
          <a:prstGeom prst="rect">
            <a:avLst/>
          </a:prstGeom>
        </p:spPr>
      </p:pic>
    </p:spTree>
    <p:extLst>
      <p:ext uri="{BB962C8B-B14F-4D97-AF65-F5344CB8AC3E}">
        <p14:creationId xmlns:p14="http://schemas.microsoft.com/office/powerpoint/2010/main" val="3989560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2DD38-656C-53C0-65F9-6C1A98B56E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6D21CE-27D6-93D8-50EF-25FC97690A8D}"/>
              </a:ext>
            </a:extLst>
          </p:cNvPr>
          <p:cNvSpPr>
            <a:spLocks noGrp="1"/>
          </p:cNvSpPr>
          <p:nvPr>
            <p:ph type="title"/>
          </p:nvPr>
        </p:nvSpPr>
        <p:spPr>
          <a:xfrm>
            <a:off x="607452" y="1141392"/>
            <a:ext cx="11408872" cy="1726527"/>
          </a:xfrm>
        </p:spPr>
        <p:txBody>
          <a:bodyPr/>
          <a:lstStyle/>
          <a:p>
            <a:r>
              <a:rPr lang="sl-SI" noProof="0" dirty="0"/>
              <a:t>1. Okoljski in družbeni vplivi</a:t>
            </a:r>
            <a:br>
              <a:rPr lang="sl-SI" noProof="0" dirty="0"/>
            </a:br>
            <a:r>
              <a:rPr lang="sl-SI" noProof="0" dirty="0"/>
              <a:t>proizvodnje IT- opreme</a:t>
            </a:r>
            <a:br>
              <a:rPr lang="sl-SI" noProof="0" dirty="0"/>
            </a:br>
            <a:endParaRPr lang="sl-SI" noProof="0" dirty="0"/>
          </a:p>
        </p:txBody>
      </p:sp>
      <p:sp>
        <p:nvSpPr>
          <p:cNvPr id="11" name="Rectangle 1">
            <a:extLst>
              <a:ext uri="{FF2B5EF4-FFF2-40B4-BE49-F238E27FC236}">
                <a16:creationId xmlns:a16="http://schemas.microsoft.com/office/drawing/2014/main" id="{12BD7F13-888B-27EE-9EEF-EA65156DEE26}"/>
              </a:ext>
            </a:extLst>
          </p:cNvPr>
          <p:cNvSpPr>
            <a:spLocks noGrp="1" noChangeArrowheads="1"/>
          </p:cNvSpPr>
          <p:nvPr>
            <p:ph type="body" idx="1"/>
          </p:nvPr>
        </p:nvSpPr>
        <p:spPr bwMode="auto">
          <a:xfrm>
            <a:off x="1032870" y="2175109"/>
            <a:ext cx="4105611" cy="71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sl-SI" sz="2800" b="1" noProof="0" dirty="0">
                <a:solidFill>
                  <a:schemeClr val="tx1">
                    <a:lumMod val="65000"/>
                    <a:lumOff val="35000"/>
                  </a:schemeClr>
                </a:solidFill>
                <a:latin typeface="Play" panose="020B0604020202020204" charset="0"/>
              </a:rPr>
              <a:t>Ključni družbeni vplivi</a:t>
            </a:r>
          </a:p>
        </p:txBody>
      </p:sp>
      <p:sp>
        <p:nvSpPr>
          <p:cNvPr id="13" name="CasellaDiTesto 12">
            <a:extLst>
              <a:ext uri="{FF2B5EF4-FFF2-40B4-BE49-F238E27FC236}">
                <a16:creationId xmlns:a16="http://schemas.microsoft.com/office/drawing/2014/main" id="{7CF9EB8D-3CA0-565D-9732-F37EA3C2C620}"/>
              </a:ext>
            </a:extLst>
          </p:cNvPr>
          <p:cNvSpPr txBox="1"/>
          <p:nvPr/>
        </p:nvSpPr>
        <p:spPr>
          <a:xfrm>
            <a:off x="1247353" y="4024909"/>
            <a:ext cx="5163472" cy="707886"/>
          </a:xfrm>
          <a:prstGeom prst="rect">
            <a:avLst/>
          </a:prstGeom>
          <a:noFill/>
        </p:spPr>
        <p:txBody>
          <a:bodyPr wrap="square">
            <a:spAutoFit/>
          </a:bodyPr>
          <a:lstStyle/>
          <a:p>
            <a:r>
              <a:rPr lang="sl-SI" sz="2000" b="1" noProof="0" dirty="0">
                <a:solidFill>
                  <a:srgbClr val="035854"/>
                </a:solidFill>
                <a:latin typeface="Roboto" panose="02000000000000000000" pitchFamily="2" charset="0"/>
                <a:ea typeface="Roboto" panose="02000000000000000000" pitchFamily="2" charset="0"/>
              </a:rPr>
              <a:t>Nevarne delovne razmere in otroško delo v rudnikih</a:t>
            </a:r>
          </a:p>
        </p:txBody>
      </p:sp>
      <p:sp>
        <p:nvSpPr>
          <p:cNvPr id="18" name="Rectangle 2">
            <a:extLst>
              <a:ext uri="{FF2B5EF4-FFF2-40B4-BE49-F238E27FC236}">
                <a16:creationId xmlns:a16="http://schemas.microsoft.com/office/drawing/2014/main" id="{7FC8169E-57C8-99E9-7157-FF81BCDE1813}"/>
              </a:ext>
            </a:extLst>
          </p:cNvPr>
          <p:cNvSpPr>
            <a:spLocks noChangeArrowheads="1"/>
          </p:cNvSpPr>
          <p:nvPr/>
        </p:nvSpPr>
        <p:spPr bwMode="auto">
          <a:xfrm>
            <a:off x="1247353" y="4996083"/>
            <a:ext cx="59526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sl-SI" sz="2000" b="1" noProof="0" dirty="0">
                <a:solidFill>
                  <a:srgbClr val="035854"/>
                </a:solidFill>
                <a:latin typeface="Roboto" panose="02000000000000000000" pitchFamily="2" charset="0"/>
                <a:ea typeface="Roboto" panose="02000000000000000000" pitchFamily="2" charset="0"/>
              </a:rPr>
              <a:t>Pravice delavcev in zdravje v proizvodnji</a:t>
            </a:r>
          </a:p>
        </p:txBody>
      </p:sp>
      <p:pic>
        <p:nvPicPr>
          <p:cNvPr id="17" name="Immagine 16">
            <a:extLst>
              <a:ext uri="{FF2B5EF4-FFF2-40B4-BE49-F238E27FC236}">
                <a16:creationId xmlns:a16="http://schemas.microsoft.com/office/drawing/2014/main" id="{79F7B510-A27F-0F84-56BB-E7A63B3E36B3}"/>
              </a:ext>
            </a:extLst>
          </p:cNvPr>
          <p:cNvPicPr>
            <a:picLocks noChangeAspect="1"/>
          </p:cNvPicPr>
          <p:nvPr/>
        </p:nvPicPr>
        <p:blipFill>
          <a:blip r:embed="rId3"/>
          <a:srcRect/>
          <a:stretch/>
        </p:blipFill>
        <p:spPr>
          <a:xfrm>
            <a:off x="7226194" y="2666568"/>
            <a:ext cx="4790130" cy="3424569"/>
          </a:xfrm>
          <a:prstGeom prst="rect">
            <a:avLst/>
          </a:prstGeom>
        </p:spPr>
      </p:pic>
      <p:sp>
        <p:nvSpPr>
          <p:cNvPr id="19" name="Rectangle 2">
            <a:extLst>
              <a:ext uri="{FF2B5EF4-FFF2-40B4-BE49-F238E27FC236}">
                <a16:creationId xmlns:a16="http://schemas.microsoft.com/office/drawing/2014/main" id="{9A83A3DB-61C7-D4D6-FF9A-E91F388BFD4C}"/>
              </a:ext>
            </a:extLst>
          </p:cNvPr>
          <p:cNvSpPr>
            <a:spLocks noChangeArrowheads="1"/>
          </p:cNvSpPr>
          <p:nvPr/>
        </p:nvSpPr>
        <p:spPr bwMode="auto">
          <a:xfrm>
            <a:off x="1184413" y="5754618"/>
            <a:ext cx="59526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sl-SI" sz="2000" b="1" noProof="0" dirty="0">
                <a:solidFill>
                  <a:srgbClr val="035854"/>
                </a:solidFill>
                <a:latin typeface="Roboto" panose="02000000000000000000" pitchFamily="2" charset="0"/>
                <a:ea typeface="Roboto" panose="02000000000000000000" pitchFamily="2" charset="0"/>
              </a:rPr>
              <a:t>Nevarne prakse pri ravnanju z elektronskimi odpadki</a:t>
            </a:r>
          </a:p>
        </p:txBody>
      </p:sp>
      <p:pic>
        <p:nvPicPr>
          <p:cNvPr id="6" name="Elemento grafico 5" descr="Cuore con pulsazioni con riempimento a tinta unita">
            <a:extLst>
              <a:ext uri="{FF2B5EF4-FFF2-40B4-BE49-F238E27FC236}">
                <a16:creationId xmlns:a16="http://schemas.microsoft.com/office/drawing/2014/main" id="{CF6A4035-02C2-F77E-6C4A-347219FB6F5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1658" y="4996083"/>
            <a:ext cx="522828" cy="522828"/>
          </a:xfrm>
          <a:prstGeom prst="rect">
            <a:avLst/>
          </a:prstGeom>
        </p:spPr>
      </p:pic>
      <p:pic>
        <p:nvPicPr>
          <p:cNvPr id="7" name="Elemento grafico 6" descr="Utenti contorno">
            <a:extLst>
              <a:ext uri="{FF2B5EF4-FFF2-40B4-BE49-F238E27FC236}">
                <a16:creationId xmlns:a16="http://schemas.microsoft.com/office/drawing/2014/main" id="{F70111B0-DA96-2603-A7CF-C285E52A684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3897" y="3990082"/>
            <a:ext cx="573781" cy="573781"/>
          </a:xfrm>
          <a:prstGeom prst="rect">
            <a:avLst/>
          </a:prstGeom>
        </p:spPr>
      </p:pic>
      <p:pic>
        <p:nvPicPr>
          <p:cNvPr id="9" name="Elemento grafico 8" descr="Vietato gettare rifiuti con riempimento a tinta unita">
            <a:extLst>
              <a:ext uri="{FF2B5EF4-FFF2-40B4-BE49-F238E27FC236}">
                <a16:creationId xmlns:a16="http://schemas.microsoft.com/office/drawing/2014/main" id="{920D0325-66BF-D93B-DE3E-EFE190D8B73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78620" y="5816608"/>
            <a:ext cx="549058" cy="549058"/>
          </a:xfrm>
          <a:prstGeom prst="rect">
            <a:avLst/>
          </a:prstGeom>
        </p:spPr>
      </p:pic>
    </p:spTree>
    <p:extLst>
      <p:ext uri="{BB962C8B-B14F-4D97-AF65-F5344CB8AC3E}">
        <p14:creationId xmlns:p14="http://schemas.microsoft.com/office/powerpoint/2010/main" val="1265642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B1D04-2192-A6B8-D6B6-3925E9199F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75F8BF-4BE8-4570-7B4F-CE4BBFCD9E6B}"/>
              </a:ext>
            </a:extLst>
          </p:cNvPr>
          <p:cNvSpPr>
            <a:spLocks noGrp="1"/>
          </p:cNvSpPr>
          <p:nvPr>
            <p:ph type="title"/>
          </p:nvPr>
        </p:nvSpPr>
        <p:spPr>
          <a:xfrm>
            <a:off x="594360" y="269709"/>
            <a:ext cx="11003280" cy="915035"/>
          </a:xfrm>
        </p:spPr>
        <p:txBody>
          <a:bodyPr wrap="square" anchor="ctr">
            <a:normAutofit/>
          </a:bodyPr>
          <a:lstStyle/>
          <a:p>
            <a:r>
              <a:rPr lang="sl-SI" sz="3600" b="1" noProof="0" dirty="0"/>
              <a:t>2. Strateški </a:t>
            </a:r>
            <a:r>
              <a:rPr lang="sl-SI" sz="3600" noProof="0" dirty="0"/>
              <a:t>cilji za trajnostno javno naročanje</a:t>
            </a:r>
          </a:p>
        </p:txBody>
      </p:sp>
      <p:sp>
        <p:nvSpPr>
          <p:cNvPr id="3" name="Textplatzhalter 2">
            <a:extLst>
              <a:ext uri="{FF2B5EF4-FFF2-40B4-BE49-F238E27FC236}">
                <a16:creationId xmlns:a16="http://schemas.microsoft.com/office/drawing/2014/main" id="{63B7A720-F8FB-6544-18A4-B39637A8BE68}"/>
              </a:ext>
            </a:extLst>
          </p:cNvPr>
          <p:cNvSpPr>
            <a:spLocks noGrp="1"/>
          </p:cNvSpPr>
          <p:nvPr>
            <p:ph type="body" idx="4294967295"/>
          </p:nvPr>
        </p:nvSpPr>
        <p:spPr>
          <a:xfrm>
            <a:off x="712967" y="1242817"/>
            <a:ext cx="5311140" cy="623473"/>
          </a:xfrm>
        </p:spPr>
        <p:txBody>
          <a:bodyPr anchor="t">
            <a:normAutofit/>
          </a:bodyPr>
          <a:lstStyle/>
          <a:p>
            <a:pPr marL="228600" indent="0">
              <a:spcBef>
                <a:spcPts val="0"/>
              </a:spcBef>
              <a:spcAft>
                <a:spcPts val="600"/>
              </a:spcAft>
              <a:buClr>
                <a:srgbClr val="000000"/>
              </a:buClr>
            </a:pPr>
            <a:r>
              <a:rPr lang="sl-SI" sz="2600" b="1" noProof="0" dirty="0">
                <a:solidFill>
                  <a:srgbClr val="035854"/>
                </a:solidFill>
              </a:rPr>
              <a:t>Okoljska trajnost</a:t>
            </a:r>
            <a:endParaRPr lang="sl-SI" sz="2600" b="1" i="0" u="none" strike="noStrike" cap="none" noProof="0" dirty="0">
              <a:solidFill>
                <a:srgbClr val="035854"/>
              </a:solidFill>
            </a:endParaRPr>
          </a:p>
        </p:txBody>
      </p:sp>
      <p:graphicFrame>
        <p:nvGraphicFramePr>
          <p:cNvPr id="10" name="Diagramma 9">
            <a:extLst>
              <a:ext uri="{FF2B5EF4-FFF2-40B4-BE49-F238E27FC236}">
                <a16:creationId xmlns:a16="http://schemas.microsoft.com/office/drawing/2014/main" id="{824B7A47-9426-BE83-553A-93499ECDC861}"/>
              </a:ext>
            </a:extLst>
          </p:cNvPr>
          <p:cNvGraphicFramePr/>
          <p:nvPr>
            <p:extLst>
              <p:ext uri="{D42A27DB-BD31-4B8C-83A1-F6EECF244321}">
                <p14:modId xmlns:p14="http://schemas.microsoft.com/office/powerpoint/2010/main" val="1848423303"/>
              </p:ext>
            </p:extLst>
          </p:nvPr>
        </p:nvGraphicFramePr>
        <p:xfrm>
          <a:off x="553055" y="1554554"/>
          <a:ext cx="111194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6891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F9044-9A98-E637-2327-1D4AABB18C5C}"/>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A140291D-AB62-FA2C-79A4-132D336C3B11}"/>
              </a:ext>
            </a:extLst>
          </p:cNvPr>
          <p:cNvSpPr>
            <a:spLocks noGrp="1"/>
          </p:cNvSpPr>
          <p:nvPr>
            <p:ph type="title"/>
          </p:nvPr>
        </p:nvSpPr>
        <p:spPr>
          <a:xfrm>
            <a:off x="594360" y="269709"/>
            <a:ext cx="11003280" cy="915035"/>
          </a:xfrm>
        </p:spPr>
        <p:txBody>
          <a:bodyPr wrap="square" anchor="ctr">
            <a:normAutofit/>
          </a:bodyPr>
          <a:lstStyle/>
          <a:p>
            <a:r>
              <a:rPr lang="sl-SI" sz="3600" b="1" noProof="0" dirty="0"/>
              <a:t>2. Strateški </a:t>
            </a:r>
            <a:r>
              <a:rPr lang="sl-SI" sz="3600" noProof="0" dirty="0"/>
              <a:t>cilji za trajnostno javno naročanje</a:t>
            </a:r>
          </a:p>
        </p:txBody>
      </p:sp>
      <p:sp>
        <p:nvSpPr>
          <p:cNvPr id="7" name="Textplatzhalter 2">
            <a:extLst>
              <a:ext uri="{FF2B5EF4-FFF2-40B4-BE49-F238E27FC236}">
                <a16:creationId xmlns:a16="http://schemas.microsoft.com/office/drawing/2014/main" id="{E28A1202-B752-0507-F1A6-DADCD511D949}"/>
              </a:ext>
            </a:extLst>
          </p:cNvPr>
          <p:cNvSpPr txBox="1">
            <a:spLocks/>
          </p:cNvSpPr>
          <p:nvPr/>
        </p:nvSpPr>
        <p:spPr>
          <a:xfrm>
            <a:off x="712967" y="1242817"/>
            <a:ext cx="5311140" cy="62347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228600" indent="0">
              <a:spcBef>
                <a:spcPts val="0"/>
              </a:spcBef>
              <a:spcAft>
                <a:spcPts val="600"/>
              </a:spcAft>
              <a:buClr>
                <a:srgbClr val="000000"/>
              </a:buClr>
            </a:pPr>
            <a:r>
              <a:rPr lang="sl-SI" sz="2600" b="1" noProof="0" dirty="0">
                <a:solidFill>
                  <a:srgbClr val="035854"/>
                </a:solidFill>
              </a:rPr>
              <a:t>Družbena odgovornost</a:t>
            </a:r>
          </a:p>
        </p:txBody>
      </p:sp>
      <p:graphicFrame>
        <p:nvGraphicFramePr>
          <p:cNvPr id="8" name="Diagramma 7">
            <a:extLst>
              <a:ext uri="{FF2B5EF4-FFF2-40B4-BE49-F238E27FC236}">
                <a16:creationId xmlns:a16="http://schemas.microsoft.com/office/drawing/2014/main" id="{44F9DA66-6AFB-0168-1BD9-836AFA203717}"/>
              </a:ext>
            </a:extLst>
          </p:cNvPr>
          <p:cNvGraphicFramePr/>
          <p:nvPr>
            <p:extLst>
              <p:ext uri="{D42A27DB-BD31-4B8C-83A1-F6EECF244321}">
                <p14:modId xmlns:p14="http://schemas.microsoft.com/office/powerpoint/2010/main" val="413916653"/>
              </p:ext>
            </p:extLst>
          </p:nvPr>
        </p:nvGraphicFramePr>
        <p:xfrm>
          <a:off x="553055" y="1554554"/>
          <a:ext cx="111194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5438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AD1AF-5292-8911-DB48-B54216AA6CB8}"/>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16F7BCC4-D7A5-2F1F-49B8-A99F0E8B42F4}"/>
              </a:ext>
            </a:extLst>
          </p:cNvPr>
          <p:cNvSpPr>
            <a:spLocks noGrp="1"/>
          </p:cNvSpPr>
          <p:nvPr>
            <p:ph type="ctrTitle"/>
          </p:nvPr>
        </p:nvSpPr>
        <p:spPr/>
        <p:txBody>
          <a:bodyPr/>
          <a:lstStyle/>
          <a:p>
            <a:r>
              <a:rPr lang="sl-SI" noProof="0" dirty="0"/>
              <a:t>2. </a:t>
            </a:r>
            <a:r>
              <a:rPr lang="sl-SI" sz="6000" b="1" noProof="0" dirty="0"/>
              <a:t>Strateški </a:t>
            </a:r>
            <a:r>
              <a:rPr lang="sl-SI" sz="6000" noProof="0" dirty="0"/>
              <a:t>cilji za trajnostno javno naročanje</a:t>
            </a:r>
            <a:endParaRPr lang="sl-SI" noProof="0" dirty="0"/>
          </a:p>
        </p:txBody>
      </p:sp>
      <p:sp>
        <p:nvSpPr>
          <p:cNvPr id="4" name="Segnaposto testo 3">
            <a:extLst>
              <a:ext uri="{FF2B5EF4-FFF2-40B4-BE49-F238E27FC236}">
                <a16:creationId xmlns:a16="http://schemas.microsoft.com/office/drawing/2014/main" id="{B63407E2-C60A-8036-97D1-8DEA401C1FD1}"/>
              </a:ext>
            </a:extLst>
          </p:cNvPr>
          <p:cNvSpPr>
            <a:spLocks noGrp="1"/>
          </p:cNvSpPr>
          <p:nvPr>
            <p:ph type="body" idx="1"/>
          </p:nvPr>
        </p:nvSpPr>
        <p:spPr>
          <a:xfrm>
            <a:off x="6629619" y="4364706"/>
            <a:ext cx="5486400" cy="1991124"/>
          </a:xfrm>
        </p:spPr>
        <p:txBody>
          <a:bodyPr/>
          <a:lstStyle/>
          <a:p>
            <a:r>
              <a:rPr lang="sl-SI" sz="2800" noProof="0" dirty="0"/>
              <a:t> </a:t>
            </a:r>
            <a:r>
              <a:rPr lang="sl-SI" sz="3200" b="1" noProof="0" dirty="0">
                <a:latin typeface="Aptos  "/>
              </a:rPr>
              <a:t>Strategija EU za opremo na področju informacijsko-komunikacijske tehnologije</a:t>
            </a:r>
            <a:endParaRPr lang="sl-SI" sz="3200" noProof="0" dirty="0">
              <a:latin typeface="Aptos  "/>
            </a:endParaRPr>
          </a:p>
          <a:p>
            <a:endParaRPr lang="sl-SI" sz="2800" noProof="0" dirty="0"/>
          </a:p>
        </p:txBody>
      </p:sp>
      <p:pic>
        <p:nvPicPr>
          <p:cNvPr id="7" name="Segnaposto immagine 6">
            <a:extLst>
              <a:ext uri="{FF2B5EF4-FFF2-40B4-BE49-F238E27FC236}">
                <a16:creationId xmlns:a16="http://schemas.microsoft.com/office/drawing/2014/main" id="{92E22AFE-D892-D834-2ED8-D8B465C15CD0}"/>
              </a:ext>
            </a:extLst>
          </p:cNvPr>
          <p:cNvPicPr>
            <a:picLocks noGrp="1" noChangeAspect="1"/>
          </p:cNvPicPr>
          <p:nvPr>
            <p:ph type="pic" idx="2"/>
          </p:nvPr>
        </p:nvPicPr>
        <p:blipFill>
          <a:blip r:embed="rId2"/>
          <a:srcRect l="12666" r="12666"/>
          <a:stretch/>
        </p:blipFill>
        <p:spPr/>
      </p:pic>
      <p:pic>
        <p:nvPicPr>
          <p:cNvPr id="5" name="Elemento grafico 4" descr="Computer con riempimento a tinta unita">
            <a:extLst>
              <a:ext uri="{FF2B5EF4-FFF2-40B4-BE49-F238E27FC236}">
                <a16:creationId xmlns:a16="http://schemas.microsoft.com/office/drawing/2014/main" id="{7710B6B6-58A6-9000-AAD5-6D1843E619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28068" y="4603049"/>
            <a:ext cx="914400" cy="914400"/>
          </a:xfrm>
          <a:prstGeom prst="rect">
            <a:avLst/>
          </a:prstGeom>
        </p:spPr>
      </p:pic>
    </p:spTree>
    <p:extLst>
      <p:ext uri="{BB962C8B-B14F-4D97-AF65-F5344CB8AC3E}">
        <p14:creationId xmlns:p14="http://schemas.microsoft.com/office/powerpoint/2010/main" val="3001496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42AC6-4AD2-F1DA-88D0-C40CE9F25588}"/>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381788D6-FB55-871C-4A7D-F39D879D72C9}"/>
              </a:ext>
            </a:extLst>
          </p:cNvPr>
          <p:cNvSpPr>
            <a:spLocks noGrp="1"/>
          </p:cNvSpPr>
          <p:nvPr>
            <p:ph type="title"/>
          </p:nvPr>
        </p:nvSpPr>
        <p:spPr>
          <a:xfrm>
            <a:off x="594360" y="189572"/>
            <a:ext cx="7484165" cy="1593507"/>
          </a:xfrm>
        </p:spPr>
        <p:txBody>
          <a:bodyPr/>
          <a:lstStyle/>
          <a:p>
            <a:r>
              <a:rPr lang="sl-SI" b="1" noProof="0" dirty="0"/>
              <a:t>Strateški cilji EU za trajnostno </a:t>
            </a:r>
            <a:r>
              <a:rPr lang="sl-SI" noProof="0" dirty="0"/>
              <a:t>IKT </a:t>
            </a:r>
            <a:r>
              <a:rPr lang="sl-SI" b="1" noProof="0" dirty="0"/>
              <a:t>opremo</a:t>
            </a:r>
            <a:endParaRPr lang="sl-SI" noProof="0" dirty="0"/>
          </a:p>
        </p:txBody>
      </p:sp>
      <p:sp>
        <p:nvSpPr>
          <p:cNvPr id="4" name="Segnaposto testo 3">
            <a:extLst>
              <a:ext uri="{FF2B5EF4-FFF2-40B4-BE49-F238E27FC236}">
                <a16:creationId xmlns:a16="http://schemas.microsoft.com/office/drawing/2014/main" id="{1F8520C0-F47B-27A9-538B-FCC580380824}"/>
              </a:ext>
            </a:extLst>
          </p:cNvPr>
          <p:cNvSpPr>
            <a:spLocks noGrp="1"/>
          </p:cNvSpPr>
          <p:nvPr>
            <p:ph type="body" idx="1"/>
          </p:nvPr>
        </p:nvSpPr>
        <p:spPr>
          <a:xfrm>
            <a:off x="594360" y="3565020"/>
            <a:ext cx="7773027" cy="2819388"/>
          </a:xfrm>
        </p:spPr>
        <p:txBody>
          <a:bodyPr>
            <a:normAutofit/>
          </a:bodyPr>
          <a:lstStyle/>
          <a:p>
            <a:pPr marL="571500" indent="-342900">
              <a:buFont typeface="Wingdings" panose="05000000000000000000" pitchFamily="2" charset="2"/>
              <a:buChar char="v"/>
            </a:pPr>
            <a:r>
              <a:rPr lang="sl-SI" b="1" noProof="0" dirty="0"/>
              <a:t>Energetska učinkovitost in učinkovita raba virov v digitalni infrastruktur</a:t>
            </a:r>
            <a:r>
              <a:rPr lang="sl-SI" noProof="0" dirty="0"/>
              <a:t>i</a:t>
            </a:r>
          </a:p>
          <a:p>
            <a:pPr marL="571500" indent="-342900">
              <a:buFont typeface="Wingdings" panose="05000000000000000000" pitchFamily="2" charset="2"/>
              <a:buChar char="v"/>
            </a:pPr>
            <a:r>
              <a:rPr lang="sl-SI" b="1" noProof="0" dirty="0"/>
              <a:t>Krožno gospodarstvo</a:t>
            </a:r>
            <a:endParaRPr lang="sl-SI" noProof="0" dirty="0"/>
          </a:p>
          <a:p>
            <a:pPr marL="571500" indent="-342900">
              <a:buFont typeface="Wingdings" panose="05000000000000000000" pitchFamily="2" charset="2"/>
              <a:buChar char="v"/>
            </a:pPr>
            <a:r>
              <a:rPr lang="sl-SI" b="1" noProof="0" dirty="0"/>
              <a:t>Manjše emisije</a:t>
            </a:r>
            <a:endParaRPr lang="sl-SI" noProof="0" dirty="0"/>
          </a:p>
        </p:txBody>
      </p:sp>
      <p:sp>
        <p:nvSpPr>
          <p:cNvPr id="5" name="CasellaDiTesto 4">
            <a:extLst>
              <a:ext uri="{FF2B5EF4-FFF2-40B4-BE49-F238E27FC236}">
                <a16:creationId xmlns:a16="http://schemas.microsoft.com/office/drawing/2014/main" id="{A12161D0-8DDA-E18F-BB62-FE6E099A6C0D}"/>
              </a:ext>
            </a:extLst>
          </p:cNvPr>
          <p:cNvSpPr txBox="1"/>
          <p:nvPr/>
        </p:nvSpPr>
        <p:spPr>
          <a:xfrm>
            <a:off x="594360" y="2703632"/>
            <a:ext cx="5081392" cy="461665"/>
          </a:xfrm>
          <a:prstGeom prst="rect">
            <a:avLst/>
          </a:prstGeom>
          <a:noFill/>
        </p:spPr>
        <p:txBody>
          <a:bodyPr wrap="square" rtlCol="0">
            <a:spAutoFit/>
          </a:bodyPr>
          <a:lstStyle/>
          <a:p>
            <a:r>
              <a:rPr lang="sl-SI" sz="2400" b="1" noProof="0" dirty="0">
                <a:solidFill>
                  <a:schemeClr val="tx1"/>
                </a:solidFill>
              </a:rPr>
              <a:t>3 strateška okoljska področja: </a:t>
            </a:r>
          </a:p>
        </p:txBody>
      </p:sp>
      <p:sp>
        <p:nvSpPr>
          <p:cNvPr id="6" name="Goccia 5">
            <a:extLst>
              <a:ext uri="{FF2B5EF4-FFF2-40B4-BE49-F238E27FC236}">
                <a16:creationId xmlns:a16="http://schemas.microsoft.com/office/drawing/2014/main" id="{E9208A20-C2B7-0A81-FC16-46BC3D162A93}"/>
              </a:ext>
            </a:extLst>
          </p:cNvPr>
          <p:cNvSpPr/>
          <p:nvPr/>
        </p:nvSpPr>
        <p:spPr>
          <a:xfrm>
            <a:off x="8367387" y="1783078"/>
            <a:ext cx="3824614" cy="3765951"/>
          </a:xfrm>
          <a:prstGeom prst="teardrop">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Tree>
    <p:extLst>
      <p:ext uri="{BB962C8B-B14F-4D97-AF65-F5344CB8AC3E}">
        <p14:creationId xmlns:p14="http://schemas.microsoft.com/office/powerpoint/2010/main" val="1941994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833A7-679E-89B1-9F1C-2DA7D31E7744}"/>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E68EF957-B085-BB41-9AB7-5738728D0F67}"/>
              </a:ext>
            </a:extLst>
          </p:cNvPr>
          <p:cNvSpPr>
            <a:spLocks noGrp="1"/>
          </p:cNvSpPr>
          <p:nvPr>
            <p:ph type="body" idx="1"/>
          </p:nvPr>
        </p:nvSpPr>
        <p:spPr>
          <a:xfrm>
            <a:off x="3724835" y="4061012"/>
            <a:ext cx="7772400" cy="1713041"/>
          </a:xfrm>
        </p:spPr>
        <p:txBody>
          <a:bodyPr/>
          <a:lstStyle/>
          <a:p>
            <a:r>
              <a:rPr lang="sl-SI" sz="1800" noProof="0" dirty="0">
                <a:latin typeface="Aptos  "/>
              </a:rPr>
              <a:t>Strategija</a:t>
            </a:r>
            <a:r>
              <a:rPr lang="sl-SI" sz="1800" b="1" noProof="0" dirty="0">
                <a:latin typeface="Aptos  "/>
              </a:rPr>
              <a:t> EU „Beyond Green ICT“ združuje:</a:t>
            </a:r>
            <a:endParaRPr lang="sl-SI" sz="1800" noProof="0" dirty="0">
              <a:latin typeface="Aptos  "/>
            </a:endParaRPr>
          </a:p>
          <a:p>
            <a:pPr>
              <a:lnSpc>
                <a:spcPct val="100000"/>
              </a:lnSpc>
            </a:pPr>
            <a:r>
              <a:rPr lang="sl-SI" sz="1700" noProof="0" dirty="0">
                <a:latin typeface="Aptos  "/>
              </a:rPr>
              <a:t>Okoljske odgovornosti</a:t>
            </a:r>
            <a:r>
              <a:rPr lang="sl-SI" sz="1700" b="0" noProof="0" dirty="0">
                <a:latin typeface="Aptos  "/>
              </a:rPr>
              <a:t>: prek učinkovitosti, krožnega gospodarstva, stroškovno ozaveščenega oblikovanjem in krepitve vloge uporabnikov.</a:t>
            </a:r>
          </a:p>
          <a:p>
            <a:pPr>
              <a:lnSpc>
                <a:spcPct val="100000"/>
              </a:lnSpc>
            </a:pPr>
            <a:r>
              <a:rPr lang="sl-SI" sz="1700" noProof="0" dirty="0">
                <a:latin typeface="Aptos  "/>
              </a:rPr>
              <a:t>Družbene odgovornosti</a:t>
            </a:r>
            <a:r>
              <a:rPr lang="sl-SI" sz="1700" b="0" noProof="0" dirty="0">
                <a:latin typeface="Aptos  "/>
              </a:rPr>
              <a:t>: prek vključujočega oblikovanja, etičnih digitalnih ekosistemov, kulturne vključenosti in pravičnih družbeno-gospodarskih praks.</a:t>
            </a:r>
          </a:p>
          <a:p>
            <a:pPr>
              <a:lnSpc>
                <a:spcPct val="100000"/>
              </a:lnSpc>
            </a:pPr>
            <a:r>
              <a:rPr lang="sl-SI" sz="1700" noProof="0" dirty="0">
                <a:latin typeface="Aptos  "/>
              </a:rPr>
              <a:t>Gospodarske odgovornosti</a:t>
            </a:r>
            <a:r>
              <a:rPr lang="sl-SI" sz="1700" b="0" noProof="0" dirty="0">
                <a:latin typeface="Aptos  "/>
              </a:rPr>
              <a:t>: prihranki pri stroških, zelena delovna mesta </a:t>
            </a:r>
            <a:br>
              <a:rPr lang="sl-SI" sz="1700" b="0" noProof="0" dirty="0">
                <a:latin typeface="Aptos  "/>
              </a:rPr>
            </a:br>
            <a:r>
              <a:rPr lang="sl-SI" sz="1700" b="0" noProof="0" dirty="0">
                <a:latin typeface="Aptos  "/>
              </a:rPr>
              <a:t>in tržne priložnosti.</a:t>
            </a:r>
          </a:p>
          <a:p>
            <a:endParaRPr lang="sl-SI" sz="1800" noProof="0" dirty="0">
              <a:solidFill>
                <a:srgbClr val="3F3F3F"/>
              </a:solidFill>
            </a:endParaRPr>
          </a:p>
        </p:txBody>
      </p:sp>
      <p:pic>
        <p:nvPicPr>
          <p:cNvPr id="7" name="Immagine 6">
            <a:extLst>
              <a:ext uri="{FF2B5EF4-FFF2-40B4-BE49-F238E27FC236}">
                <a16:creationId xmlns:a16="http://schemas.microsoft.com/office/drawing/2014/main" id="{3B031410-9CBC-1B19-D2B4-D3C28057135D}"/>
              </a:ext>
            </a:extLst>
          </p:cNvPr>
          <p:cNvPicPr>
            <a:picLocks noChangeAspect="1"/>
          </p:cNvPicPr>
          <p:nvPr/>
        </p:nvPicPr>
        <p:blipFill>
          <a:blip r:embed="rId2"/>
          <a:srcRect/>
          <a:stretch/>
        </p:blipFill>
        <p:spPr>
          <a:xfrm>
            <a:off x="7137927" y="333196"/>
            <a:ext cx="4016204" cy="3165419"/>
          </a:xfrm>
          <a:prstGeom prst="rect">
            <a:avLst/>
          </a:prstGeom>
        </p:spPr>
      </p:pic>
      <p:sp>
        <p:nvSpPr>
          <p:cNvPr id="8" name="Titolo 2">
            <a:extLst>
              <a:ext uri="{FF2B5EF4-FFF2-40B4-BE49-F238E27FC236}">
                <a16:creationId xmlns:a16="http://schemas.microsoft.com/office/drawing/2014/main" id="{6B69BB1F-83CD-A7A5-10D1-C2657BF31C1F}"/>
              </a:ext>
            </a:extLst>
          </p:cNvPr>
          <p:cNvSpPr txBox="1">
            <a:spLocks/>
          </p:cNvSpPr>
          <p:nvPr/>
        </p:nvSpPr>
        <p:spPr>
          <a:xfrm>
            <a:off x="1416157" y="551254"/>
            <a:ext cx="4679843" cy="184470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3F3F3F"/>
              </a:buClr>
              <a:buSzPts val="6000"/>
              <a:buFont typeface="Play"/>
              <a:buNone/>
              <a:defRPr sz="6000" b="1" i="0" u="none" strike="noStrike" cap="none">
                <a:solidFill>
                  <a:srgbClr val="3F3F3F"/>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r>
              <a:rPr lang="sl-SI" sz="4400" b="1" noProof="0" dirty="0"/>
              <a:t>Strateški cilji EU za trajnostno IKT opremo</a:t>
            </a:r>
            <a:endParaRPr lang="sl-SI" noProof="0" dirty="0"/>
          </a:p>
        </p:txBody>
      </p:sp>
    </p:spTree>
    <p:extLst>
      <p:ext uri="{BB962C8B-B14F-4D97-AF65-F5344CB8AC3E}">
        <p14:creationId xmlns:p14="http://schemas.microsoft.com/office/powerpoint/2010/main" val="2804420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AB673-FE21-693F-E1A9-CF044D533E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1FE932-65DC-2E18-ECCF-F40AC9251EFF}"/>
              </a:ext>
            </a:extLst>
          </p:cNvPr>
          <p:cNvSpPr>
            <a:spLocks noGrp="1"/>
          </p:cNvSpPr>
          <p:nvPr>
            <p:ph type="title"/>
          </p:nvPr>
        </p:nvSpPr>
        <p:spPr>
          <a:xfrm>
            <a:off x="594359" y="585427"/>
            <a:ext cx="5063490" cy="2354026"/>
          </a:xfrm>
        </p:spPr>
        <p:txBody>
          <a:bodyPr wrap="square" anchor="b">
            <a:normAutofit fontScale="90000"/>
          </a:bodyPr>
          <a:lstStyle/>
          <a:p>
            <a:r>
              <a:rPr lang="sl-SI" noProof="0" dirty="0"/>
              <a:t>3. Merila EU za zeleno javno naročanje za IKT opremo</a:t>
            </a:r>
            <a:br>
              <a:rPr lang="sl-SI" noProof="0" dirty="0"/>
            </a:br>
            <a:endParaRPr lang="sl-SI" noProof="0" dirty="0"/>
          </a:p>
        </p:txBody>
      </p:sp>
      <p:sp>
        <p:nvSpPr>
          <p:cNvPr id="3" name="Segnaposto testo 2">
            <a:extLst>
              <a:ext uri="{FF2B5EF4-FFF2-40B4-BE49-F238E27FC236}">
                <a16:creationId xmlns:a16="http://schemas.microsoft.com/office/drawing/2014/main" id="{80587DDF-2E08-54FA-9A6F-D6784447CF92}"/>
              </a:ext>
            </a:extLst>
          </p:cNvPr>
          <p:cNvSpPr>
            <a:spLocks noGrp="1"/>
          </p:cNvSpPr>
          <p:nvPr>
            <p:ph type="body" idx="1"/>
          </p:nvPr>
        </p:nvSpPr>
        <p:spPr>
          <a:xfrm>
            <a:off x="594359" y="3106271"/>
            <a:ext cx="5914017" cy="3570102"/>
          </a:xfrm>
        </p:spPr>
        <p:txBody>
          <a:bodyPr wrap="square" anchor="t">
            <a:normAutofit/>
          </a:bodyPr>
          <a:lstStyle/>
          <a:p>
            <a:r>
              <a:rPr lang="sl-SI" sz="2400" b="1" noProof="0" dirty="0">
                <a:latin typeface="Aptos  "/>
              </a:rPr>
              <a:t>EU</a:t>
            </a:r>
            <a:r>
              <a:rPr lang="sl-SI" sz="2400" noProof="0" dirty="0">
                <a:latin typeface="Aptos  "/>
              </a:rPr>
              <a:t> merila za </a:t>
            </a:r>
            <a:r>
              <a:rPr lang="sl-SI" sz="2400" b="1" noProof="0" dirty="0">
                <a:latin typeface="Aptos  "/>
              </a:rPr>
              <a:t>zeleno javno naročanje </a:t>
            </a:r>
            <a:r>
              <a:rPr lang="sl-SI" sz="2400" noProof="0" dirty="0">
                <a:latin typeface="Aptos  "/>
              </a:rPr>
              <a:t>za </a:t>
            </a:r>
            <a:r>
              <a:rPr lang="sl-SI" sz="2400" b="1" noProof="0" dirty="0">
                <a:latin typeface="Aptos  "/>
              </a:rPr>
              <a:t>IKT opremo </a:t>
            </a:r>
            <a:r>
              <a:rPr lang="sl-SI" sz="2400" noProof="0" dirty="0">
                <a:latin typeface="Aptos  "/>
              </a:rPr>
              <a:t>so razdeljena na:</a:t>
            </a:r>
          </a:p>
          <a:p>
            <a:pPr marL="571500" indent="-342900">
              <a:buFont typeface="Arial" panose="020B0604020202020204" pitchFamily="34" charset="0"/>
              <a:buChar char="•"/>
            </a:pPr>
            <a:r>
              <a:rPr lang="sl-SI" sz="2400" noProof="0" dirty="0">
                <a:latin typeface="Aptos  "/>
              </a:rPr>
              <a:t>EU merila za zeleno javno naročanje za računalnike, monitorje, tablične računalnike in pametne telefone</a:t>
            </a:r>
          </a:p>
          <a:p>
            <a:pPr marL="571500" indent="-342900">
              <a:buFont typeface="Arial" panose="020B0604020202020204" pitchFamily="34" charset="0"/>
              <a:buChar char="•"/>
            </a:pPr>
            <a:r>
              <a:rPr lang="sl-SI" sz="2400" noProof="0" dirty="0">
                <a:latin typeface="Aptos  "/>
              </a:rPr>
              <a:t>EU merila za zeleno javno naročanje za podatkovne centre, strežniške prostore in storitve v oblaku</a:t>
            </a:r>
          </a:p>
        </p:txBody>
      </p:sp>
      <p:pic>
        <p:nvPicPr>
          <p:cNvPr id="6" name="Segnaposto immagine 5">
            <a:extLst>
              <a:ext uri="{FF2B5EF4-FFF2-40B4-BE49-F238E27FC236}">
                <a16:creationId xmlns:a16="http://schemas.microsoft.com/office/drawing/2014/main" id="{22ED8F97-E2A6-82BA-47C1-64CF7102BA93}"/>
              </a:ext>
            </a:extLst>
          </p:cNvPr>
          <p:cNvPicPr>
            <a:picLocks noGrp="1" noChangeAspect="1"/>
          </p:cNvPicPr>
          <p:nvPr>
            <p:ph type="pic" idx="2"/>
          </p:nvPr>
        </p:nvPicPr>
        <p:blipFill>
          <a:blip r:embed="rId3"/>
          <a:srcRect l="7414" r="19723"/>
          <a:stretch>
            <a:fillRect/>
          </a:stretch>
        </p:blipFill>
        <p:spPr>
          <a:xfrm flipH="1">
            <a:off x="6733505" y="10"/>
            <a:ext cx="5458495" cy="6857990"/>
          </a:xfrm>
          <a:noFill/>
        </p:spPr>
      </p:pic>
    </p:spTree>
    <p:extLst>
      <p:ext uri="{BB962C8B-B14F-4D97-AF65-F5344CB8AC3E}">
        <p14:creationId xmlns:p14="http://schemas.microsoft.com/office/powerpoint/2010/main" val="1815845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87433-AE5B-C037-DBC6-FDD95C5C064A}"/>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80158D51-AEE9-E622-6DEB-1642C096B625}"/>
              </a:ext>
            </a:extLst>
          </p:cNvPr>
          <p:cNvSpPr>
            <a:spLocks noGrp="1"/>
          </p:cNvSpPr>
          <p:nvPr>
            <p:ph type="title"/>
          </p:nvPr>
        </p:nvSpPr>
        <p:spPr>
          <a:xfrm>
            <a:off x="594360" y="547487"/>
            <a:ext cx="11015522" cy="1494596"/>
          </a:xfrm>
        </p:spPr>
        <p:txBody>
          <a:bodyPr/>
          <a:lstStyle/>
          <a:p>
            <a:r>
              <a:rPr lang="sl-SI" noProof="0" dirty="0"/>
              <a:t>3. Merila</a:t>
            </a:r>
            <a:r>
              <a:rPr lang="sl-SI" b="1" noProof="0" dirty="0"/>
              <a:t> EU </a:t>
            </a:r>
            <a:r>
              <a:rPr lang="sl-SI" noProof="0" dirty="0"/>
              <a:t>za zeleno javno naročanje</a:t>
            </a:r>
            <a:r>
              <a:rPr lang="sl-SI" b="1" noProof="0" dirty="0"/>
              <a:t> za računalnike, monitorje, tablične računalnike in pametne telefone</a:t>
            </a:r>
            <a:endParaRPr lang="sl-SI" noProof="0" dirty="0"/>
          </a:p>
        </p:txBody>
      </p:sp>
      <p:sp>
        <p:nvSpPr>
          <p:cNvPr id="7" name="Segnaposto testo 6">
            <a:extLst>
              <a:ext uri="{FF2B5EF4-FFF2-40B4-BE49-F238E27FC236}">
                <a16:creationId xmlns:a16="http://schemas.microsoft.com/office/drawing/2014/main" id="{7D316694-7522-2D4B-EE9A-C4FAD72F1778}"/>
              </a:ext>
            </a:extLst>
          </p:cNvPr>
          <p:cNvSpPr>
            <a:spLocks noGrp="1"/>
          </p:cNvSpPr>
          <p:nvPr>
            <p:ph type="body" idx="2"/>
          </p:nvPr>
        </p:nvSpPr>
        <p:spPr>
          <a:xfrm>
            <a:off x="693479" y="3443945"/>
            <a:ext cx="5103164" cy="3135926"/>
          </a:xfrm>
        </p:spPr>
        <p:txBody>
          <a:bodyPr>
            <a:normAutofit lnSpcReduction="10000"/>
          </a:bodyPr>
          <a:lstStyle/>
          <a:p>
            <a:pPr marL="571500" indent="-342900">
              <a:buFont typeface="Wingdings" panose="05000000000000000000" pitchFamily="2" charset="2"/>
              <a:buChar char="Ø"/>
            </a:pPr>
            <a:r>
              <a:rPr lang="sl-SI" sz="2200" b="1" noProof="0" dirty="0">
                <a:solidFill>
                  <a:schemeClr val="accent1">
                    <a:lumMod val="50000"/>
                  </a:schemeClr>
                </a:solidFill>
              </a:rPr>
              <a:t>Podaljšanje življenjske dobe blaga </a:t>
            </a:r>
            <a:r>
              <a:rPr lang="sl-SI" sz="2000" b="1" noProof="0" dirty="0"/>
              <a:t>– </a:t>
            </a:r>
            <a:r>
              <a:rPr lang="sl-SI" sz="2000" noProof="0" dirty="0"/>
              <a:t>spodbujanje trajnosti, popravljivosti in daljših garancijskih rokov ter podpora nabavi obnovljenih naprav</a:t>
            </a:r>
          </a:p>
          <a:p>
            <a:pPr marL="571500" indent="-342900">
              <a:buFont typeface="Wingdings" panose="05000000000000000000" pitchFamily="2" charset="2"/>
              <a:buChar char="Ø"/>
            </a:pPr>
            <a:r>
              <a:rPr lang="sl-SI" sz="2200" b="1" noProof="0" dirty="0">
                <a:solidFill>
                  <a:schemeClr val="accent1">
                    <a:lumMod val="50000"/>
                  </a:schemeClr>
                </a:solidFill>
              </a:rPr>
              <a:t>Energetska učinkovitost</a:t>
            </a:r>
          </a:p>
          <a:p>
            <a:pPr marL="571500" indent="-342900">
              <a:buFont typeface="Wingdings" panose="05000000000000000000" pitchFamily="2" charset="2"/>
              <a:buChar char="Ø"/>
            </a:pPr>
            <a:r>
              <a:rPr lang="sl-SI" sz="2200" b="1" noProof="0" dirty="0">
                <a:solidFill>
                  <a:schemeClr val="accent1">
                    <a:lumMod val="50000"/>
                  </a:schemeClr>
                </a:solidFill>
              </a:rPr>
              <a:t>Zmanjšanje nevarnih snovi </a:t>
            </a:r>
            <a:r>
              <a:rPr lang="sl-SI" sz="2000" b="1" noProof="0" dirty="0"/>
              <a:t>– </a:t>
            </a:r>
            <a:r>
              <a:rPr lang="sl-SI" sz="2000" noProof="0" dirty="0"/>
              <a:t>prilagajanje predpisom EU (npr. RoHS, REACH)</a:t>
            </a:r>
          </a:p>
        </p:txBody>
      </p:sp>
      <p:sp>
        <p:nvSpPr>
          <p:cNvPr id="8" name="Segnaposto testo 6">
            <a:extLst>
              <a:ext uri="{FF2B5EF4-FFF2-40B4-BE49-F238E27FC236}">
                <a16:creationId xmlns:a16="http://schemas.microsoft.com/office/drawing/2014/main" id="{2750053C-BCC7-54C2-053A-6FF9FD394080}"/>
              </a:ext>
            </a:extLst>
          </p:cNvPr>
          <p:cNvSpPr txBox="1">
            <a:spLocks/>
          </p:cNvSpPr>
          <p:nvPr/>
        </p:nvSpPr>
        <p:spPr>
          <a:xfrm>
            <a:off x="6056162" y="3443944"/>
            <a:ext cx="4590961" cy="3135926"/>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571500" indent="-342900">
              <a:buFont typeface="Wingdings" panose="05000000000000000000" pitchFamily="2" charset="2"/>
              <a:buChar char="Ø"/>
            </a:pPr>
            <a:r>
              <a:rPr lang="sl-SI" sz="2200" b="1" noProof="0" dirty="0">
                <a:solidFill>
                  <a:schemeClr val="accent1">
                    <a:lumMod val="50000"/>
                  </a:schemeClr>
                </a:solidFill>
              </a:rPr>
              <a:t>Ravnanje ob koncu življenjske dobe </a:t>
            </a:r>
            <a:r>
              <a:rPr lang="sl-SI" sz="2000" b="1" noProof="0" dirty="0"/>
              <a:t>– </a:t>
            </a:r>
            <a:r>
              <a:rPr lang="sl-SI" sz="2000" noProof="0" dirty="0"/>
              <a:t>zagotavljanje visokih stopenj zbiranja in recikliranja ter podpora poti ponovne predelave in ponovne uporabe</a:t>
            </a:r>
          </a:p>
          <a:p>
            <a:pPr marL="571500" indent="-342900">
              <a:buFont typeface="Wingdings" panose="05000000000000000000" pitchFamily="2" charset="2"/>
              <a:buChar char="Ø"/>
            </a:pPr>
            <a:r>
              <a:rPr lang="sl-SI" sz="2200" b="1" noProof="0" dirty="0">
                <a:solidFill>
                  <a:schemeClr val="accent1">
                    <a:lumMod val="50000"/>
                  </a:schemeClr>
                </a:solidFill>
              </a:rPr>
              <a:t>Merila za ponovno predelane naprave</a:t>
            </a:r>
          </a:p>
        </p:txBody>
      </p:sp>
      <p:sp>
        <p:nvSpPr>
          <p:cNvPr id="10" name="CasellaDiTesto 9">
            <a:extLst>
              <a:ext uri="{FF2B5EF4-FFF2-40B4-BE49-F238E27FC236}">
                <a16:creationId xmlns:a16="http://schemas.microsoft.com/office/drawing/2014/main" id="{D4AC2084-D969-BB20-2160-8840223F83FB}"/>
              </a:ext>
            </a:extLst>
          </p:cNvPr>
          <p:cNvSpPr txBox="1"/>
          <p:nvPr/>
        </p:nvSpPr>
        <p:spPr>
          <a:xfrm>
            <a:off x="594360" y="2476494"/>
            <a:ext cx="8674900" cy="1015663"/>
          </a:xfrm>
          <a:prstGeom prst="rect">
            <a:avLst/>
          </a:prstGeom>
          <a:noFill/>
        </p:spPr>
        <p:txBody>
          <a:bodyPr wrap="square">
            <a:spAutoFit/>
          </a:bodyPr>
          <a:lstStyle/>
          <a:p>
            <a:r>
              <a:rPr lang="sl-SI" sz="2000" b="1" noProof="0" dirty="0">
                <a:solidFill>
                  <a:schemeClr val="accent1">
                    <a:lumMod val="50000"/>
                  </a:schemeClr>
                </a:solidFill>
              </a:rPr>
              <a:t>Revidirana merila EU za zeleno javno naročanje iz leta 2021 se osredotočajo na najbolj kritične vplive na okolje v celotnem življenjskem ciklu. Ključna tematska področja vključujejo</a:t>
            </a:r>
            <a:r>
              <a:rPr lang="sl-SI" sz="2000" b="1" noProof="0" dirty="0">
                <a:solidFill>
                  <a:schemeClr val="accent3"/>
                </a:solidFill>
              </a:rPr>
              <a:t>: </a:t>
            </a:r>
          </a:p>
        </p:txBody>
      </p:sp>
      <p:sp>
        <p:nvSpPr>
          <p:cNvPr id="11" name="Goccia 10">
            <a:extLst>
              <a:ext uri="{FF2B5EF4-FFF2-40B4-BE49-F238E27FC236}">
                <a16:creationId xmlns:a16="http://schemas.microsoft.com/office/drawing/2014/main" id="{746D1A12-F63C-32C4-9C43-5D146D77462F}"/>
              </a:ext>
            </a:extLst>
          </p:cNvPr>
          <p:cNvSpPr/>
          <p:nvPr/>
        </p:nvSpPr>
        <p:spPr>
          <a:xfrm>
            <a:off x="10176922" y="1842829"/>
            <a:ext cx="2015078" cy="1840584"/>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Tree>
    <p:extLst>
      <p:ext uri="{BB962C8B-B14F-4D97-AF65-F5344CB8AC3E}">
        <p14:creationId xmlns:p14="http://schemas.microsoft.com/office/powerpoint/2010/main" val="1158021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7452" y="1141392"/>
            <a:ext cx="6050958" cy="1726527"/>
          </a:xfrm>
        </p:spPr>
        <p:txBody>
          <a:bodyPr/>
          <a:lstStyle/>
          <a:p>
            <a:r>
              <a:rPr lang="sl-SI" noProof="0" dirty="0"/>
              <a:t>1. </a:t>
            </a:r>
            <a:r>
              <a:rPr lang="sl-SI" b="1" noProof="0" dirty="0"/>
              <a:t>Okoljski in družbeni vplivi proizvodnje tekstila in usnja</a:t>
            </a:r>
            <a:br>
              <a:rPr lang="sl-SI" noProof="0" dirty="0"/>
            </a:br>
            <a:endParaRPr lang="sl-SI" noProof="0" dirty="0"/>
          </a:p>
        </p:txBody>
      </p:sp>
      <p:sp>
        <p:nvSpPr>
          <p:cNvPr id="11" name="Rectangle 1">
            <a:extLst>
              <a:ext uri="{FF2B5EF4-FFF2-40B4-BE49-F238E27FC236}">
                <a16:creationId xmlns:a16="http://schemas.microsoft.com/office/drawing/2014/main" id="{7D4FCF91-A03E-161B-9641-D0DDBF23FB47}"/>
              </a:ext>
            </a:extLst>
          </p:cNvPr>
          <p:cNvSpPr>
            <a:spLocks noGrp="1" noChangeArrowheads="1"/>
          </p:cNvSpPr>
          <p:nvPr>
            <p:ph type="body" idx="1"/>
          </p:nvPr>
        </p:nvSpPr>
        <p:spPr bwMode="auto">
          <a:xfrm>
            <a:off x="665330" y="2128037"/>
            <a:ext cx="4131259" cy="71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sl-SI" sz="2800" b="1" noProof="0" dirty="0">
                <a:solidFill>
                  <a:schemeClr val="tx1">
                    <a:lumMod val="65000"/>
                    <a:lumOff val="35000"/>
                  </a:schemeClr>
                </a:solidFill>
                <a:latin typeface="Play" panose="020B0604020202020204" charset="0"/>
              </a:rPr>
              <a:t>Ključni vplivi na okolje</a:t>
            </a:r>
          </a:p>
        </p:txBody>
      </p:sp>
      <p:sp>
        <p:nvSpPr>
          <p:cNvPr id="13" name="CasellaDiTesto 12">
            <a:extLst>
              <a:ext uri="{FF2B5EF4-FFF2-40B4-BE49-F238E27FC236}">
                <a16:creationId xmlns:a16="http://schemas.microsoft.com/office/drawing/2014/main" id="{3A21F2D8-184B-355C-95B6-4F104072AECA}"/>
              </a:ext>
            </a:extLst>
          </p:cNvPr>
          <p:cNvSpPr txBox="1"/>
          <p:nvPr/>
        </p:nvSpPr>
        <p:spPr>
          <a:xfrm>
            <a:off x="665330" y="3893543"/>
            <a:ext cx="6093912" cy="400110"/>
          </a:xfrm>
          <a:prstGeom prst="rect">
            <a:avLst/>
          </a:prstGeom>
          <a:noFill/>
        </p:spPr>
        <p:txBody>
          <a:bodyPr wrap="square">
            <a:spAutoFit/>
          </a:bodyPr>
          <a:lstStyle/>
          <a:p>
            <a:r>
              <a:rPr lang="sl-SI" sz="2000" b="1" noProof="0" dirty="0">
                <a:solidFill>
                  <a:srgbClr val="035854"/>
                </a:solidFill>
                <a:latin typeface="Roboto" panose="02000000000000000000" pitchFamily="2" charset="0"/>
                <a:ea typeface="Roboto" panose="02000000000000000000" pitchFamily="2" charset="0"/>
              </a:rPr>
              <a:t>Prekomerna poraba naravnih virov</a:t>
            </a:r>
          </a:p>
        </p:txBody>
      </p:sp>
      <p:sp>
        <p:nvSpPr>
          <p:cNvPr id="15" name="CasellaDiTesto 14">
            <a:extLst>
              <a:ext uri="{FF2B5EF4-FFF2-40B4-BE49-F238E27FC236}">
                <a16:creationId xmlns:a16="http://schemas.microsoft.com/office/drawing/2014/main" id="{A4D6CDA0-2485-B917-284B-EAA3568C1385}"/>
              </a:ext>
            </a:extLst>
          </p:cNvPr>
          <p:cNvSpPr txBox="1"/>
          <p:nvPr/>
        </p:nvSpPr>
        <p:spPr>
          <a:xfrm>
            <a:off x="585975" y="5691027"/>
            <a:ext cx="6093912" cy="707886"/>
          </a:xfrm>
          <a:prstGeom prst="rect">
            <a:avLst/>
          </a:prstGeom>
          <a:noFill/>
        </p:spPr>
        <p:txBody>
          <a:bodyPr wrap="square">
            <a:spAutoFit/>
          </a:bodyPr>
          <a:lstStyle/>
          <a:p>
            <a:r>
              <a:rPr lang="sl-SI" sz="2000" b="1" noProof="0" dirty="0">
                <a:solidFill>
                  <a:srgbClr val="035854"/>
                </a:solidFill>
                <a:latin typeface="Roboto" panose="02000000000000000000" pitchFamily="2" charset="0"/>
                <a:ea typeface="Roboto" panose="02000000000000000000" pitchFamily="2" charset="0"/>
              </a:rPr>
              <a:t>Tekstilni odpadki na odlagališčih in nizke stopnje recikliranja</a:t>
            </a:r>
          </a:p>
        </p:txBody>
      </p:sp>
      <p:sp>
        <p:nvSpPr>
          <p:cNvPr id="18" name="Rectangle 2">
            <a:extLst>
              <a:ext uri="{FF2B5EF4-FFF2-40B4-BE49-F238E27FC236}">
                <a16:creationId xmlns:a16="http://schemas.microsoft.com/office/drawing/2014/main" id="{1EED1CC2-21FE-B0BB-224B-5CE50E2EA665}"/>
              </a:ext>
            </a:extLst>
          </p:cNvPr>
          <p:cNvSpPr>
            <a:spLocks noChangeArrowheads="1"/>
          </p:cNvSpPr>
          <p:nvPr/>
        </p:nvSpPr>
        <p:spPr bwMode="auto">
          <a:xfrm>
            <a:off x="656625" y="4516813"/>
            <a:ext cx="59526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sz="2000" b="1" i="0" u="none" strike="noStrike" cap="none" normalizeH="0" baseline="0" noProof="0" dirty="0">
                <a:ln>
                  <a:noFill/>
                </a:ln>
                <a:solidFill>
                  <a:srgbClr val="035854"/>
                </a:solidFill>
                <a:effectLst/>
                <a:latin typeface="Roboto" panose="02000000000000000000" pitchFamily="2" charset="0"/>
                <a:ea typeface="Roboto" panose="02000000000000000000" pitchFamily="2" charset="0"/>
                <a:cs typeface="Roboto" panose="02000000000000000000" pitchFamily="2" charset="0"/>
              </a:rPr>
              <a:t>Onesnaževanje vode </a:t>
            </a:r>
          </a:p>
        </p:txBody>
      </p:sp>
      <p:pic>
        <p:nvPicPr>
          <p:cNvPr id="4" name="Elemento grafico 3" descr="Globo terrestre: Asia con riempimento a tinta unita">
            <a:extLst>
              <a:ext uri="{FF2B5EF4-FFF2-40B4-BE49-F238E27FC236}">
                <a16:creationId xmlns:a16="http://schemas.microsoft.com/office/drawing/2014/main" id="{D9F8792C-9CC1-60F6-EEED-98629DBEDA9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8775" y="3878987"/>
            <a:ext cx="457200" cy="457200"/>
          </a:xfrm>
          <a:prstGeom prst="rect">
            <a:avLst/>
          </a:prstGeom>
        </p:spPr>
      </p:pic>
      <p:pic>
        <p:nvPicPr>
          <p:cNvPr id="17" name="Immagine 16">
            <a:extLst>
              <a:ext uri="{FF2B5EF4-FFF2-40B4-BE49-F238E27FC236}">
                <a16:creationId xmlns:a16="http://schemas.microsoft.com/office/drawing/2014/main" id="{72C6540A-9044-79F1-2832-80991100C67B}"/>
              </a:ext>
            </a:extLst>
          </p:cNvPr>
          <p:cNvPicPr>
            <a:picLocks noChangeAspect="1"/>
          </p:cNvPicPr>
          <p:nvPr/>
        </p:nvPicPr>
        <p:blipFill>
          <a:blip r:embed="rId5"/>
          <a:stretch>
            <a:fillRect/>
          </a:stretch>
        </p:blipFill>
        <p:spPr>
          <a:xfrm>
            <a:off x="7401870" y="0"/>
            <a:ext cx="4790130" cy="6858000"/>
          </a:xfrm>
          <a:prstGeom prst="rect">
            <a:avLst/>
          </a:prstGeom>
        </p:spPr>
      </p:pic>
      <p:sp>
        <p:nvSpPr>
          <p:cNvPr id="19" name="Rectangle 2">
            <a:extLst>
              <a:ext uri="{FF2B5EF4-FFF2-40B4-BE49-F238E27FC236}">
                <a16:creationId xmlns:a16="http://schemas.microsoft.com/office/drawing/2014/main" id="{03521A79-F1C0-A220-650C-090F45989EE9}"/>
              </a:ext>
            </a:extLst>
          </p:cNvPr>
          <p:cNvSpPr>
            <a:spLocks noChangeArrowheads="1"/>
          </p:cNvSpPr>
          <p:nvPr/>
        </p:nvSpPr>
        <p:spPr bwMode="auto">
          <a:xfrm>
            <a:off x="665330" y="5067757"/>
            <a:ext cx="59526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sl-SI" sz="2000" b="1" noProof="0" dirty="0">
                <a:solidFill>
                  <a:srgbClr val="035854"/>
                </a:solidFill>
                <a:latin typeface="Roboto" panose="02000000000000000000" pitchFamily="2" charset="0"/>
                <a:ea typeface="Roboto" panose="02000000000000000000" pitchFamily="2" charset="0"/>
                <a:cs typeface="Roboto" panose="02000000000000000000" pitchFamily="2" charset="0"/>
              </a:rPr>
              <a:t>Emisije toplogrednih plinov </a:t>
            </a:r>
            <a:r>
              <a:rPr kumimoji="0" lang="sl-SI" sz="2000" b="1" i="0" u="none" strike="noStrike" cap="none" normalizeH="0" baseline="0" noProof="0" dirty="0">
                <a:ln>
                  <a:noFill/>
                </a:ln>
                <a:solidFill>
                  <a:srgbClr val="035854"/>
                </a:solidFill>
                <a:effectLst/>
                <a:latin typeface="Roboto" panose="02000000000000000000" pitchFamily="2" charset="0"/>
                <a:ea typeface="Roboto" panose="02000000000000000000" pitchFamily="2" charset="0"/>
                <a:cs typeface="Roboto" panose="02000000000000000000" pitchFamily="2" charset="0"/>
              </a:rPr>
              <a:t> </a:t>
            </a:r>
          </a:p>
        </p:txBody>
      </p:sp>
      <p:pic>
        <p:nvPicPr>
          <p:cNvPr id="23" name="Elemento grafico 22" descr="Centrale elettrica contorno">
            <a:extLst>
              <a:ext uri="{FF2B5EF4-FFF2-40B4-BE49-F238E27FC236}">
                <a16:creationId xmlns:a16="http://schemas.microsoft.com/office/drawing/2014/main" id="{7CC888AE-606E-A8C1-866B-0DFEFA27FAF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9701" y="4984488"/>
            <a:ext cx="457200" cy="457200"/>
          </a:xfrm>
          <a:prstGeom prst="rect">
            <a:avLst/>
          </a:prstGeom>
        </p:spPr>
      </p:pic>
      <p:pic>
        <p:nvPicPr>
          <p:cNvPr id="25" name="Elemento grafico 24" descr="Vestiti macchiati con riempimento a tinta unita">
            <a:extLst>
              <a:ext uri="{FF2B5EF4-FFF2-40B4-BE49-F238E27FC236}">
                <a16:creationId xmlns:a16="http://schemas.microsoft.com/office/drawing/2014/main" id="{60BB8046-9D60-4EE3-DCF2-7D7086E17BE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75676" y="5613415"/>
            <a:ext cx="384874" cy="384874"/>
          </a:xfrm>
          <a:prstGeom prst="rect">
            <a:avLst/>
          </a:prstGeom>
        </p:spPr>
      </p:pic>
      <p:pic>
        <p:nvPicPr>
          <p:cNvPr id="29" name="Elemento grafico 28" descr="Radioattivo con riempimento a tinta unita">
            <a:extLst>
              <a:ext uri="{FF2B5EF4-FFF2-40B4-BE49-F238E27FC236}">
                <a16:creationId xmlns:a16="http://schemas.microsoft.com/office/drawing/2014/main" id="{030C3E06-717F-C55C-2DC5-3646ADD5B26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50252" y="4477206"/>
            <a:ext cx="435723" cy="435723"/>
          </a:xfrm>
          <a:prstGeom prst="rect">
            <a:avLst/>
          </a:prstGeom>
        </p:spPr>
      </p:pic>
    </p:spTree>
    <p:extLst>
      <p:ext uri="{BB962C8B-B14F-4D97-AF65-F5344CB8AC3E}">
        <p14:creationId xmlns:p14="http://schemas.microsoft.com/office/powerpoint/2010/main" val="3404169190"/>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BCD1E-0D11-60D4-DFB3-14CE7926DEE9}"/>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66787B0C-9270-56C0-F236-40CD158E3679}"/>
              </a:ext>
            </a:extLst>
          </p:cNvPr>
          <p:cNvSpPr>
            <a:spLocks noGrp="1"/>
          </p:cNvSpPr>
          <p:nvPr>
            <p:ph type="title"/>
          </p:nvPr>
        </p:nvSpPr>
        <p:spPr>
          <a:xfrm>
            <a:off x="594360" y="491216"/>
            <a:ext cx="11412761" cy="1494596"/>
          </a:xfrm>
        </p:spPr>
        <p:txBody>
          <a:bodyPr/>
          <a:lstStyle/>
          <a:p>
            <a:r>
              <a:rPr lang="sl-SI" noProof="0" dirty="0"/>
              <a:t>3. Merila</a:t>
            </a:r>
            <a:r>
              <a:rPr lang="sl-SI" b="1" noProof="0" dirty="0"/>
              <a:t> EU za zeleno javno naročanje za </a:t>
            </a:r>
            <a:r>
              <a:rPr lang="sl-SI" noProof="0" dirty="0"/>
              <a:t>podatkovne</a:t>
            </a:r>
            <a:r>
              <a:rPr lang="sl-SI" b="1" noProof="0" dirty="0"/>
              <a:t> centre, strežniške prostore in storitve v oblaku</a:t>
            </a:r>
            <a:endParaRPr lang="sl-SI" noProof="0" dirty="0"/>
          </a:p>
        </p:txBody>
      </p:sp>
      <p:sp>
        <p:nvSpPr>
          <p:cNvPr id="7" name="Segnaposto testo 6">
            <a:extLst>
              <a:ext uri="{FF2B5EF4-FFF2-40B4-BE49-F238E27FC236}">
                <a16:creationId xmlns:a16="http://schemas.microsoft.com/office/drawing/2014/main" id="{3D514D3E-E8E8-524B-F826-AC1B5B86E921}"/>
              </a:ext>
            </a:extLst>
          </p:cNvPr>
          <p:cNvSpPr>
            <a:spLocks noGrp="1"/>
          </p:cNvSpPr>
          <p:nvPr>
            <p:ph type="body" idx="2"/>
          </p:nvPr>
        </p:nvSpPr>
        <p:spPr>
          <a:xfrm>
            <a:off x="693479" y="3443945"/>
            <a:ext cx="5103164" cy="3135926"/>
          </a:xfrm>
        </p:spPr>
        <p:txBody>
          <a:bodyPr>
            <a:normAutofit/>
          </a:bodyPr>
          <a:lstStyle/>
          <a:p>
            <a:pPr marL="571500" indent="-342900">
              <a:buFont typeface="Wingdings" panose="05000000000000000000" pitchFamily="2" charset="2"/>
              <a:buChar char="Ø"/>
            </a:pPr>
            <a:r>
              <a:rPr lang="sl-SI" sz="2200" b="1" noProof="0" dirty="0">
                <a:solidFill>
                  <a:schemeClr val="accent1">
                    <a:lumMod val="50000"/>
                  </a:schemeClr>
                </a:solidFill>
              </a:rPr>
              <a:t>Energetska učinkovitost </a:t>
            </a:r>
            <a:r>
              <a:rPr lang="sl-SI" sz="2000" b="1" noProof="0" dirty="0"/>
              <a:t>– </a:t>
            </a:r>
            <a:r>
              <a:rPr lang="sl-SI" sz="2000" noProof="0" dirty="0"/>
              <a:t>zmanjšanje porabe električne energije strežnikov, hladilnih sistemov in infrastrukture</a:t>
            </a:r>
          </a:p>
          <a:p>
            <a:pPr marL="571500" indent="-342900">
              <a:buFont typeface="Wingdings" panose="05000000000000000000" pitchFamily="2" charset="2"/>
              <a:buChar char="Ø"/>
            </a:pPr>
            <a:r>
              <a:rPr lang="sl-SI" sz="2200" b="1" noProof="0" dirty="0">
                <a:solidFill>
                  <a:schemeClr val="accent1">
                    <a:lumMod val="50000"/>
                  </a:schemeClr>
                </a:solidFill>
              </a:rPr>
              <a:t>Stroški življenjskega cikla (LCC) </a:t>
            </a:r>
            <a:r>
              <a:rPr lang="sl-SI" sz="2000" b="1" noProof="0" dirty="0"/>
              <a:t>– </a:t>
            </a:r>
            <a:r>
              <a:rPr lang="sl-SI" sz="2000" noProof="0" dirty="0"/>
              <a:t>učinkovita merila lahko zmanjšajo stroške električne energije in preprečijo širitev infrastrukture</a:t>
            </a:r>
          </a:p>
        </p:txBody>
      </p:sp>
      <p:sp>
        <p:nvSpPr>
          <p:cNvPr id="8" name="Segnaposto testo 6">
            <a:extLst>
              <a:ext uri="{FF2B5EF4-FFF2-40B4-BE49-F238E27FC236}">
                <a16:creationId xmlns:a16="http://schemas.microsoft.com/office/drawing/2014/main" id="{BA9F413E-BD1F-BF49-2D84-A4BB3D314362}"/>
              </a:ext>
            </a:extLst>
          </p:cNvPr>
          <p:cNvSpPr txBox="1">
            <a:spLocks/>
          </p:cNvSpPr>
          <p:nvPr/>
        </p:nvSpPr>
        <p:spPr>
          <a:xfrm>
            <a:off x="6056162" y="3443944"/>
            <a:ext cx="4590961" cy="3135926"/>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571500" indent="-342900">
              <a:buFont typeface="Wingdings" panose="05000000000000000000" pitchFamily="2" charset="2"/>
              <a:buChar char="Ø"/>
            </a:pPr>
            <a:r>
              <a:rPr lang="sl-SI" sz="2200" b="1" noProof="0" dirty="0">
                <a:solidFill>
                  <a:schemeClr val="accent1">
                    <a:lumMod val="50000"/>
                  </a:schemeClr>
                </a:solidFill>
              </a:rPr>
              <a:t>Upravljanje s hladilnimi sredstvi </a:t>
            </a:r>
            <a:r>
              <a:rPr lang="sl-SI" sz="2000" b="1" noProof="0" dirty="0"/>
              <a:t>– </a:t>
            </a:r>
            <a:r>
              <a:rPr lang="sl-SI" sz="2000" noProof="0" dirty="0"/>
              <a:t>spremljanje in poročanje o emisijah hladilnih sredstev in njihovem potencialu globalnega segrevanja (GWP)</a:t>
            </a:r>
          </a:p>
          <a:p>
            <a:pPr marL="571500" indent="-342900">
              <a:buFont typeface="Wingdings" panose="05000000000000000000" pitchFamily="2" charset="2"/>
              <a:buChar char="Ø"/>
            </a:pPr>
            <a:r>
              <a:rPr lang="sl-SI" sz="2200" b="1" noProof="0" dirty="0">
                <a:solidFill>
                  <a:schemeClr val="accent1">
                    <a:lumMod val="50000"/>
                  </a:schemeClr>
                </a:solidFill>
              </a:rPr>
              <a:t>Standardizacija in usklajevanje </a:t>
            </a:r>
            <a:r>
              <a:rPr lang="sl-SI" sz="2000" b="1" noProof="0" dirty="0"/>
              <a:t>– </a:t>
            </a:r>
            <a:r>
              <a:rPr lang="sl-SI" sz="2000" noProof="0" dirty="0"/>
              <a:t>zagotavljanje usklajenosti z uredbo EU o </a:t>
            </a:r>
            <a:r>
              <a:rPr lang="sl-SI" noProof="0" dirty="0"/>
              <a:t>okoljsko usmerjenem</a:t>
            </a:r>
            <a:r>
              <a:rPr lang="sl-SI" sz="2000" noProof="0" dirty="0"/>
              <a:t> oblikovanju</a:t>
            </a:r>
          </a:p>
        </p:txBody>
      </p:sp>
      <p:sp>
        <p:nvSpPr>
          <p:cNvPr id="10" name="CasellaDiTesto 9">
            <a:extLst>
              <a:ext uri="{FF2B5EF4-FFF2-40B4-BE49-F238E27FC236}">
                <a16:creationId xmlns:a16="http://schemas.microsoft.com/office/drawing/2014/main" id="{CB61BB66-B327-54D5-3AEE-B733A2851D42}"/>
              </a:ext>
            </a:extLst>
          </p:cNvPr>
          <p:cNvSpPr txBox="1"/>
          <p:nvPr/>
        </p:nvSpPr>
        <p:spPr>
          <a:xfrm>
            <a:off x="594360" y="2476494"/>
            <a:ext cx="8323027" cy="769441"/>
          </a:xfrm>
          <a:prstGeom prst="rect">
            <a:avLst/>
          </a:prstGeom>
          <a:noFill/>
        </p:spPr>
        <p:txBody>
          <a:bodyPr wrap="square">
            <a:spAutoFit/>
          </a:bodyPr>
          <a:lstStyle/>
          <a:p>
            <a:r>
              <a:rPr lang="sl-SI" sz="2200" b="1" noProof="0" dirty="0">
                <a:solidFill>
                  <a:schemeClr val="accent1">
                    <a:lumMod val="50000"/>
                  </a:schemeClr>
                </a:solidFill>
              </a:rPr>
              <a:t>V skladu z zelenim javnim naročanjem EU (2020) so najpomembnejša prednostna področja</a:t>
            </a:r>
            <a:r>
              <a:rPr lang="sl-SI" sz="2000" b="1" noProof="0" dirty="0">
                <a:solidFill>
                  <a:schemeClr val="accent3"/>
                </a:solidFill>
              </a:rPr>
              <a:t>: </a:t>
            </a:r>
          </a:p>
        </p:txBody>
      </p:sp>
      <p:sp>
        <p:nvSpPr>
          <p:cNvPr id="11" name="Goccia 10">
            <a:extLst>
              <a:ext uri="{FF2B5EF4-FFF2-40B4-BE49-F238E27FC236}">
                <a16:creationId xmlns:a16="http://schemas.microsoft.com/office/drawing/2014/main" id="{8407C4CE-A6F6-D08C-2F81-08CFF22A8715}"/>
              </a:ext>
            </a:extLst>
          </p:cNvPr>
          <p:cNvSpPr/>
          <p:nvPr/>
        </p:nvSpPr>
        <p:spPr>
          <a:xfrm>
            <a:off x="10176922" y="1842829"/>
            <a:ext cx="2015078" cy="1840584"/>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Tree>
    <p:extLst>
      <p:ext uri="{BB962C8B-B14F-4D97-AF65-F5344CB8AC3E}">
        <p14:creationId xmlns:p14="http://schemas.microsoft.com/office/powerpoint/2010/main" val="1557381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BBB18-A667-29AF-BD19-1064F7BEEE0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5302B61-8928-D59F-99B0-9DFC8CFF8287}"/>
              </a:ext>
            </a:extLst>
          </p:cNvPr>
          <p:cNvSpPr>
            <a:spLocks noGrp="1"/>
          </p:cNvSpPr>
          <p:nvPr>
            <p:ph type="title"/>
          </p:nvPr>
        </p:nvSpPr>
        <p:spPr>
          <a:xfrm>
            <a:off x="594360" y="278129"/>
            <a:ext cx="9213519" cy="1494596"/>
          </a:xfrm>
        </p:spPr>
        <p:txBody>
          <a:bodyPr/>
          <a:lstStyle/>
          <a:p>
            <a:r>
              <a:rPr lang="sl-SI" noProof="0" dirty="0"/>
              <a:t>3. Merila</a:t>
            </a:r>
            <a:r>
              <a:rPr lang="sl-SI" b="1" noProof="0" dirty="0"/>
              <a:t> EU za zeleno javno naročanje za IKT opremo</a:t>
            </a:r>
            <a:endParaRPr lang="sl-SI" noProof="0" dirty="0"/>
          </a:p>
        </p:txBody>
      </p:sp>
      <p:sp>
        <p:nvSpPr>
          <p:cNvPr id="3" name="Segnaposto testo 2">
            <a:extLst>
              <a:ext uri="{FF2B5EF4-FFF2-40B4-BE49-F238E27FC236}">
                <a16:creationId xmlns:a16="http://schemas.microsoft.com/office/drawing/2014/main" id="{C1AB82F5-DA40-47B9-3C43-355E03E0E1EB}"/>
              </a:ext>
            </a:extLst>
          </p:cNvPr>
          <p:cNvSpPr>
            <a:spLocks noGrp="1"/>
          </p:cNvSpPr>
          <p:nvPr>
            <p:ph type="body" idx="1"/>
          </p:nvPr>
        </p:nvSpPr>
        <p:spPr>
          <a:xfrm>
            <a:off x="413556" y="2355574"/>
            <a:ext cx="4490827" cy="3918421"/>
          </a:xfrm>
        </p:spPr>
        <p:txBody>
          <a:bodyPr>
            <a:normAutofit fontScale="92500" lnSpcReduction="10000"/>
          </a:bodyPr>
          <a:lstStyle/>
          <a:p>
            <a:r>
              <a:rPr lang="sl-SI" sz="2400" b="1" noProof="0" dirty="0"/>
              <a:t>Socialna tveganja </a:t>
            </a:r>
            <a:r>
              <a:rPr lang="sl-SI" sz="2400" noProof="0" dirty="0"/>
              <a:t>so prisotna v celotni dobavni verigi elektronike tako znotraj kot zunaj EU, vendar so zaradi svoje kompleksnosti težko obvladljiva.</a:t>
            </a:r>
          </a:p>
          <a:p>
            <a:r>
              <a:rPr lang="sl-SI" sz="2400" noProof="0" dirty="0"/>
              <a:t>Čeprav politike EU obravnavajo okoljske vidike elektronike, </a:t>
            </a:r>
            <a:r>
              <a:rPr lang="sl-SI" sz="2400" b="1" noProof="0" dirty="0"/>
              <a:t>v veliki meri spregledajo socialna tveganja</a:t>
            </a:r>
            <a:r>
              <a:rPr lang="sl-SI" sz="2400" noProof="0" dirty="0"/>
              <a:t>, </a:t>
            </a:r>
            <a:r>
              <a:rPr lang="sl-SI" sz="2400" b="1" noProof="0" dirty="0"/>
              <a:t>saj vsebujejo le posamezne sklice </a:t>
            </a:r>
            <a:r>
              <a:rPr lang="sl-SI" sz="2400" noProof="0" dirty="0"/>
              <a:t>na socialno trajnost.</a:t>
            </a:r>
          </a:p>
        </p:txBody>
      </p:sp>
      <p:sp>
        <p:nvSpPr>
          <p:cNvPr id="4" name="Segnaposto testo 3">
            <a:extLst>
              <a:ext uri="{FF2B5EF4-FFF2-40B4-BE49-F238E27FC236}">
                <a16:creationId xmlns:a16="http://schemas.microsoft.com/office/drawing/2014/main" id="{A9BFC374-9C4C-88CE-4B29-E53257ECB268}"/>
              </a:ext>
            </a:extLst>
          </p:cNvPr>
          <p:cNvSpPr>
            <a:spLocks noGrp="1"/>
          </p:cNvSpPr>
          <p:nvPr>
            <p:ph type="body" idx="2"/>
          </p:nvPr>
        </p:nvSpPr>
        <p:spPr>
          <a:xfrm>
            <a:off x="7106814" y="2355574"/>
            <a:ext cx="4148585" cy="4358377"/>
          </a:xfrm>
        </p:spPr>
        <p:txBody>
          <a:bodyPr>
            <a:normAutofit lnSpcReduction="10000"/>
          </a:bodyPr>
          <a:lstStyle/>
          <a:p>
            <a:r>
              <a:rPr lang="sl-SI" sz="2000" noProof="0" dirty="0"/>
              <a:t>Obstoječi politični instrumenti so vsi </a:t>
            </a:r>
            <a:r>
              <a:rPr lang="sl-SI" sz="2000" b="1" noProof="0" dirty="0"/>
              <a:t>prostovoljni in se običajno opirajo na socialne revizije.</a:t>
            </a:r>
            <a:endParaRPr lang="sl-SI" sz="2000" noProof="0" dirty="0"/>
          </a:p>
          <a:p>
            <a:r>
              <a:rPr lang="sl-SI" sz="2000" noProof="0" dirty="0"/>
              <a:t>Raven ambicioznosti nekaterih zahtev, kot so tiste </a:t>
            </a:r>
            <a:r>
              <a:rPr lang="sl-SI" sz="2000" b="1" noProof="0" dirty="0"/>
              <a:t>v sistemih označevanja delovnega časa</a:t>
            </a:r>
            <a:r>
              <a:rPr lang="sl-SI" sz="2000" noProof="0" dirty="0"/>
              <a:t>, ne pomeni nujno razumne ravni ambicioznosti.</a:t>
            </a:r>
          </a:p>
          <a:p>
            <a:r>
              <a:rPr lang="sl-SI" sz="2000" noProof="0" dirty="0"/>
              <a:t>Nazadnje, prizadevanja za podaljšanje življenjske dobe naprav lahko </a:t>
            </a:r>
            <a:r>
              <a:rPr lang="sl-SI" sz="2000" b="1" noProof="0" dirty="0"/>
              <a:t>imajo pozitivne družbene učinke</a:t>
            </a:r>
            <a:r>
              <a:rPr lang="sl-SI" sz="2000" noProof="0" dirty="0"/>
              <a:t>, vendar tega NE SMEMO jemati za samoumevno.</a:t>
            </a:r>
          </a:p>
          <a:p>
            <a:endParaRPr lang="sl-SI" sz="2400" noProof="0" dirty="0"/>
          </a:p>
        </p:txBody>
      </p:sp>
      <p:sp>
        <p:nvSpPr>
          <p:cNvPr id="5" name="Segnaposto testo 2">
            <a:extLst>
              <a:ext uri="{FF2B5EF4-FFF2-40B4-BE49-F238E27FC236}">
                <a16:creationId xmlns:a16="http://schemas.microsoft.com/office/drawing/2014/main" id="{4B2538BE-D4CB-D989-220A-D5A4DEE71982}"/>
              </a:ext>
            </a:extLst>
          </p:cNvPr>
          <p:cNvSpPr txBox="1">
            <a:spLocks/>
          </p:cNvSpPr>
          <p:nvPr/>
        </p:nvSpPr>
        <p:spPr>
          <a:xfrm>
            <a:off x="3679466" y="1772725"/>
            <a:ext cx="4490827" cy="752475"/>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sl-SI" b="1" noProof="0" dirty="0">
                <a:solidFill>
                  <a:srgbClr val="035854"/>
                </a:solidFill>
              </a:rPr>
              <a:t>SOCIALNA MERILA:</a:t>
            </a:r>
          </a:p>
        </p:txBody>
      </p:sp>
      <p:sp>
        <p:nvSpPr>
          <p:cNvPr id="6" name="Freccia destra con strisce 5">
            <a:extLst>
              <a:ext uri="{FF2B5EF4-FFF2-40B4-BE49-F238E27FC236}">
                <a16:creationId xmlns:a16="http://schemas.microsoft.com/office/drawing/2014/main" id="{C1309095-EE7D-EC2C-4E64-DCB7CA016CFC}"/>
              </a:ext>
            </a:extLst>
          </p:cNvPr>
          <p:cNvSpPr/>
          <p:nvPr/>
        </p:nvSpPr>
        <p:spPr>
          <a:xfrm>
            <a:off x="5296449" y="4158642"/>
            <a:ext cx="1418299" cy="109625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Tree>
    <p:extLst>
      <p:ext uri="{BB962C8B-B14F-4D97-AF65-F5344CB8AC3E}">
        <p14:creationId xmlns:p14="http://schemas.microsoft.com/office/powerpoint/2010/main" val="1805959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1DE1B6-01EB-477B-6EB1-FE5908A103FB}"/>
              </a:ext>
            </a:extLst>
          </p:cNvPr>
          <p:cNvSpPr>
            <a:spLocks noGrp="1"/>
          </p:cNvSpPr>
          <p:nvPr>
            <p:ph type="title"/>
          </p:nvPr>
        </p:nvSpPr>
        <p:spPr>
          <a:xfrm>
            <a:off x="594360" y="278129"/>
            <a:ext cx="9050681" cy="1494596"/>
          </a:xfrm>
        </p:spPr>
        <p:txBody>
          <a:bodyPr/>
          <a:lstStyle/>
          <a:p>
            <a:r>
              <a:rPr lang="sl-SI" noProof="0" dirty="0"/>
              <a:t>4. </a:t>
            </a:r>
            <a:r>
              <a:rPr lang="sl-SI" b="1" noProof="0" dirty="0"/>
              <a:t>Standardi EU za zeleno javno naročanje za IKT opremo</a:t>
            </a:r>
            <a:endParaRPr lang="sl-SI" noProof="0" dirty="0"/>
          </a:p>
        </p:txBody>
      </p:sp>
      <p:sp>
        <p:nvSpPr>
          <p:cNvPr id="3" name="Segnaposto testo 2">
            <a:extLst>
              <a:ext uri="{FF2B5EF4-FFF2-40B4-BE49-F238E27FC236}">
                <a16:creationId xmlns:a16="http://schemas.microsoft.com/office/drawing/2014/main" id="{812203DC-D784-7466-5887-78C60F6C51DF}"/>
              </a:ext>
            </a:extLst>
          </p:cNvPr>
          <p:cNvSpPr>
            <a:spLocks noGrp="1"/>
          </p:cNvSpPr>
          <p:nvPr>
            <p:ph type="body" idx="1"/>
          </p:nvPr>
        </p:nvSpPr>
        <p:spPr>
          <a:xfrm>
            <a:off x="594360" y="2167003"/>
            <a:ext cx="4490827" cy="4106992"/>
          </a:xfrm>
        </p:spPr>
        <p:txBody>
          <a:bodyPr>
            <a:normAutofit fontScale="92500" lnSpcReduction="10000"/>
          </a:bodyPr>
          <a:lstStyle/>
          <a:p>
            <a:r>
              <a:rPr lang="sl-SI" b="0" i="0" noProof="0" dirty="0">
                <a:effectLst/>
                <a:latin typeface="+mj-lt"/>
              </a:rPr>
              <a:t>Ta merila se pogosto ocenjujejo na podlagi standardov, kot so naslednji:</a:t>
            </a:r>
          </a:p>
          <a:p>
            <a:pPr marL="571500" indent="-342900">
              <a:buFont typeface="Arial" panose="020B0604020202020204" pitchFamily="34" charset="0"/>
              <a:buChar char="•"/>
            </a:pPr>
            <a:r>
              <a:rPr lang="sl-SI" b="1" noProof="0" dirty="0">
                <a:solidFill>
                  <a:srgbClr val="035854"/>
                </a:solidFill>
              </a:rPr>
              <a:t>Globalni organski tekstilni standard (Global Organic Textile Standard - GOTS) </a:t>
            </a:r>
            <a:r>
              <a:rPr lang="sl-SI" noProof="0" dirty="0">
                <a:latin typeface="+mj-lt"/>
              </a:rPr>
              <a:t>– </a:t>
            </a:r>
            <a:r>
              <a:rPr kumimoji="0" lang="sl-SI" b="0" i="0" u="none" strike="noStrike" cap="none" normalizeH="0" baseline="0" noProof="0" dirty="0">
                <a:ln>
                  <a:noFill/>
                </a:ln>
                <a:solidFill>
                  <a:schemeClr val="tx1"/>
                </a:solidFill>
                <a:effectLst/>
                <a:latin typeface="Arial" panose="020B0604020202020204" pitchFamily="34" charset="0"/>
              </a:rPr>
              <a:t>vključuje </a:t>
            </a:r>
            <a:r>
              <a:rPr lang="sl-SI" noProof="0" dirty="0">
                <a:solidFill>
                  <a:schemeClr val="tx1"/>
                </a:solidFill>
                <a:latin typeface="Arial" panose="020B0604020202020204" pitchFamily="34" charset="0"/>
              </a:rPr>
              <a:t>okoljska</a:t>
            </a:r>
            <a:r>
              <a:rPr kumimoji="0" lang="sl-SI" b="0" i="0" u="none" strike="noStrike" cap="none" normalizeH="0" baseline="0" noProof="0" dirty="0">
                <a:ln>
                  <a:noFill/>
                </a:ln>
                <a:solidFill>
                  <a:schemeClr val="tx1"/>
                </a:solidFill>
                <a:effectLst/>
                <a:latin typeface="Arial" panose="020B0604020202020204" pitchFamily="34" charset="0"/>
              </a:rPr>
              <a:t> in socialna merila vzdolž celotne dobavne verige;</a:t>
            </a:r>
          </a:p>
          <a:p>
            <a:pPr marL="571500" indent="-342900">
              <a:buFont typeface="Arial" panose="020B0604020202020204" pitchFamily="34" charset="0"/>
              <a:buChar char="•"/>
            </a:pPr>
            <a:r>
              <a:rPr lang="sl-SI" b="1" noProof="0" dirty="0">
                <a:solidFill>
                  <a:srgbClr val="035854"/>
                </a:solidFill>
              </a:rPr>
              <a:t>OEKO-TEX® MADE IN GREEN </a:t>
            </a:r>
            <a:r>
              <a:rPr lang="sl-SI" b="1" noProof="0" dirty="0">
                <a:solidFill>
                  <a:srgbClr val="035854"/>
                </a:solidFill>
                <a:latin typeface="Arial" panose="020B0604020202020204" pitchFamily="34" charset="0"/>
              </a:rPr>
              <a:t>– </a:t>
            </a:r>
            <a:r>
              <a:rPr lang="sl-SI" noProof="0" dirty="0">
                <a:solidFill>
                  <a:schemeClr val="tx1"/>
                </a:solidFill>
                <a:latin typeface="Arial" panose="020B0604020202020204" pitchFamily="34" charset="0"/>
              </a:rPr>
              <a:t>blago je testirano na prisotnost škodljivih snovi (OEKO-TEX® STANDARD 100) in proizvedeno v skladu z varnostnimi in družbeno odgovornimi pogoji</a:t>
            </a:r>
            <a:endParaRPr kumimoji="0" lang="sl-SI" b="0" i="0" u="none" strike="noStrike" cap="none" normalizeH="0" baseline="0" noProof="0" dirty="0">
              <a:ln>
                <a:noFill/>
              </a:ln>
              <a:solidFill>
                <a:schemeClr val="tx1"/>
              </a:solidFill>
              <a:effectLst/>
              <a:latin typeface="Arial" panose="020B0604020202020204" pitchFamily="34" charset="0"/>
            </a:endParaRPr>
          </a:p>
        </p:txBody>
      </p:sp>
      <p:sp>
        <p:nvSpPr>
          <p:cNvPr id="4" name="Segnaposto testo 3">
            <a:extLst>
              <a:ext uri="{FF2B5EF4-FFF2-40B4-BE49-F238E27FC236}">
                <a16:creationId xmlns:a16="http://schemas.microsoft.com/office/drawing/2014/main" id="{232524B3-FE63-EA67-7846-69CF504C13C1}"/>
              </a:ext>
            </a:extLst>
          </p:cNvPr>
          <p:cNvSpPr>
            <a:spLocks noGrp="1"/>
          </p:cNvSpPr>
          <p:nvPr>
            <p:ph type="body" idx="2"/>
          </p:nvPr>
        </p:nvSpPr>
        <p:spPr>
          <a:xfrm>
            <a:off x="5881898" y="2167003"/>
            <a:ext cx="4754726" cy="4106992"/>
          </a:xfrm>
        </p:spPr>
        <p:txBody>
          <a:bodyPr>
            <a:normAutofit fontScale="70000" lnSpcReduction="20000"/>
          </a:bodyPr>
          <a:lstStyle/>
          <a:p>
            <a:pPr marL="571500" indent="-342900">
              <a:buFont typeface="Arial" panose="020B0604020202020204" pitchFamily="34" charset="0"/>
              <a:buChar char="•"/>
            </a:pPr>
            <a:r>
              <a:rPr lang="sl-SI" sz="2600" b="1" noProof="0" dirty="0">
                <a:solidFill>
                  <a:srgbClr val="035854"/>
                </a:solidFill>
              </a:rPr>
              <a:t>Standard za pravično trgovino s tekstilom (Fair Trade / Fairtrade Textile Standard) </a:t>
            </a:r>
            <a:r>
              <a:rPr lang="sl-SI" sz="2400" noProof="0" dirty="0"/>
              <a:t>– </a:t>
            </a:r>
            <a:r>
              <a:rPr kumimoji="0" lang="sl-SI" sz="2400" b="0" i="0" u="none" strike="noStrike" cap="none" normalizeH="0" baseline="0" noProof="0" dirty="0">
                <a:ln>
                  <a:noFill/>
                </a:ln>
                <a:solidFill>
                  <a:schemeClr val="tx1"/>
                </a:solidFill>
                <a:effectLst/>
                <a:latin typeface="Arial" panose="020B0604020202020204" pitchFamily="34" charset="0"/>
              </a:rPr>
              <a:t>zagotavlja dostojne delovne pogoje, minimalne plače, ki omogočajo preživetje, spoštovanje človekovih pravic in pravic okolja</a:t>
            </a:r>
            <a:r>
              <a:rPr lang="sl-SI" sz="2400" noProof="0" dirty="0">
                <a:solidFill>
                  <a:schemeClr val="tx1"/>
                </a:solidFill>
                <a:latin typeface="Arial" panose="020B0604020202020204" pitchFamily="34" charset="0"/>
              </a:rPr>
              <a:t>;</a:t>
            </a:r>
          </a:p>
          <a:p>
            <a:pPr marL="571500" indent="-342900">
              <a:buFont typeface="Arial" panose="020B0604020202020204" pitchFamily="34" charset="0"/>
              <a:buChar char="•"/>
            </a:pPr>
            <a:r>
              <a:rPr lang="sl-SI" sz="2600" b="1" noProof="0" dirty="0">
                <a:solidFill>
                  <a:srgbClr val="035854"/>
                </a:solidFill>
                <a:latin typeface="Arial" panose="020B0604020202020204" pitchFamily="34" charset="0"/>
              </a:rPr>
              <a:t>Znak EU za okolje</a:t>
            </a:r>
            <a:r>
              <a:rPr lang="sl-SI" sz="2400" b="1" noProof="0" dirty="0">
                <a:solidFill>
                  <a:srgbClr val="035854"/>
                </a:solidFill>
                <a:latin typeface="Arial" panose="020B0604020202020204" pitchFamily="34" charset="0"/>
              </a:rPr>
              <a:t> </a:t>
            </a:r>
            <a:r>
              <a:rPr lang="sl-SI" sz="2400" noProof="0" dirty="0">
                <a:solidFill>
                  <a:schemeClr val="tx1"/>
                </a:solidFill>
                <a:latin typeface="Arial" panose="020B0604020202020204" pitchFamily="34" charset="0"/>
              </a:rPr>
              <a:t>– </a:t>
            </a:r>
            <a:r>
              <a:rPr lang="sl-SI" sz="2400" noProof="0" dirty="0">
                <a:solidFill>
                  <a:schemeClr val="tx1"/>
                </a:solidFill>
              </a:rPr>
              <a:t>ponuja zanesljivo možnost za identifikacijo visoko zmogljivega, okolju prijaznega tekstila in obutve;</a:t>
            </a:r>
            <a:endParaRPr lang="sl-SI" sz="2400" noProof="0" dirty="0">
              <a:solidFill>
                <a:schemeClr val="tx1"/>
              </a:solidFill>
              <a:latin typeface="Arial" panose="020B0604020202020204" pitchFamily="34" charset="0"/>
            </a:endParaRPr>
          </a:p>
          <a:p>
            <a:pPr marL="571500" indent="-342900">
              <a:buFont typeface="Arial" panose="020B0604020202020204" pitchFamily="34" charset="0"/>
              <a:buChar char="•"/>
            </a:pPr>
            <a:r>
              <a:rPr lang="sl-SI" sz="2600" b="1" noProof="0" dirty="0">
                <a:solidFill>
                  <a:srgbClr val="035854"/>
                </a:solidFill>
              </a:rPr>
              <a:t>SA8000 (Social Accountability International) </a:t>
            </a:r>
            <a:r>
              <a:rPr lang="sl-SI" sz="2400" b="1" noProof="0" dirty="0">
                <a:solidFill>
                  <a:srgbClr val="035854"/>
                </a:solidFill>
              </a:rPr>
              <a:t>– </a:t>
            </a:r>
            <a:r>
              <a:rPr kumimoji="0" lang="sl-SI" sz="2400" b="0" i="0" u="none" strike="noStrike" cap="none" normalizeH="0" baseline="0" noProof="0" dirty="0">
                <a:ln>
                  <a:noFill/>
                </a:ln>
                <a:solidFill>
                  <a:schemeClr val="tx1"/>
                </a:solidFill>
                <a:effectLst/>
                <a:latin typeface="Arial" panose="020B0604020202020204" pitchFamily="34" charset="0"/>
              </a:rPr>
              <a:t>zagotavlja mednarodne standarde v zvezi z delovnimi pravicami, delovnim časom, zdravjem in varnostjo ter svobodo združevanja.</a:t>
            </a:r>
            <a:endParaRPr kumimoji="0" lang="sl-SI" sz="2400" b="1" i="0" u="none" strike="noStrike" cap="none" normalizeH="0" baseline="0" noProof="0" dirty="0">
              <a:ln>
                <a:noFill/>
              </a:ln>
              <a:solidFill>
                <a:srgbClr val="035854"/>
              </a:solidFill>
              <a:effectLst/>
              <a:latin typeface="Arial" panose="020B0604020202020204" pitchFamily="34" charset="0"/>
            </a:endParaRPr>
          </a:p>
        </p:txBody>
      </p:sp>
    </p:spTree>
    <p:extLst>
      <p:ext uri="{BB962C8B-B14F-4D97-AF65-F5344CB8AC3E}">
        <p14:creationId xmlns:p14="http://schemas.microsoft.com/office/powerpoint/2010/main" val="1442142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D0C6C-5780-2A9F-0BD5-AAF34D19E69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7F02EB4-CDD0-DC2E-AD3F-798E2CD07098}"/>
              </a:ext>
            </a:extLst>
          </p:cNvPr>
          <p:cNvSpPr>
            <a:spLocks noGrp="1"/>
          </p:cNvSpPr>
          <p:nvPr>
            <p:ph type="title"/>
          </p:nvPr>
        </p:nvSpPr>
        <p:spPr>
          <a:xfrm>
            <a:off x="594360" y="278129"/>
            <a:ext cx="9050681" cy="1494596"/>
          </a:xfrm>
        </p:spPr>
        <p:txBody>
          <a:bodyPr/>
          <a:lstStyle/>
          <a:p>
            <a:r>
              <a:rPr lang="sl-SI" noProof="0" dirty="0"/>
              <a:t>4. </a:t>
            </a:r>
            <a:r>
              <a:rPr lang="sl-SI" b="1" noProof="0" dirty="0"/>
              <a:t>Standardi EU za zeleno javno naročanje za IKT opremo</a:t>
            </a:r>
            <a:endParaRPr lang="sl-SI" noProof="0" dirty="0"/>
          </a:p>
        </p:txBody>
      </p:sp>
      <p:sp>
        <p:nvSpPr>
          <p:cNvPr id="3" name="Segnaposto testo 2">
            <a:extLst>
              <a:ext uri="{FF2B5EF4-FFF2-40B4-BE49-F238E27FC236}">
                <a16:creationId xmlns:a16="http://schemas.microsoft.com/office/drawing/2014/main" id="{A4D896A3-B2CD-25A1-D1E8-8323EAFA756D}"/>
              </a:ext>
            </a:extLst>
          </p:cNvPr>
          <p:cNvSpPr>
            <a:spLocks noGrp="1"/>
          </p:cNvSpPr>
          <p:nvPr>
            <p:ph type="body" idx="1"/>
          </p:nvPr>
        </p:nvSpPr>
        <p:spPr>
          <a:xfrm>
            <a:off x="594360" y="2167003"/>
            <a:ext cx="4490827" cy="4106992"/>
          </a:xfrm>
        </p:spPr>
        <p:txBody>
          <a:bodyPr>
            <a:normAutofit lnSpcReduction="10000"/>
          </a:bodyPr>
          <a:lstStyle/>
          <a:p>
            <a:r>
              <a:rPr lang="sl-SI" sz="2000" noProof="0" dirty="0"/>
              <a:t>Ta merila se pogosto ocenjujejo na podlagi standardov, kot so naslednji:</a:t>
            </a:r>
          </a:p>
          <a:p>
            <a:r>
              <a:rPr lang="sl-SI" sz="2400" b="1" noProof="0" dirty="0">
                <a:solidFill>
                  <a:srgbClr val="035854"/>
                </a:solidFill>
              </a:rPr>
              <a:t>TCO Certified </a:t>
            </a:r>
            <a:r>
              <a:rPr lang="sl-SI" sz="2000" noProof="0" dirty="0"/>
              <a:t>– TCO Certified je globalni, celovit certifikat trajnosti, ki pokriva vse vidike. Merila certifikata TCO Certified spodbujajo družbeno in okoljsko odgovornost na štirih ključnih področjih: podnebje, snovi, krožnost in dobavna veriga. Vsa merila so zavezujoča, njihovo izpolnjevanje pa se vedno </a:t>
            </a:r>
            <a:r>
              <a:rPr lang="sl-SI" noProof="0" dirty="0"/>
              <a:t>preverja neodvisno.</a:t>
            </a:r>
            <a:endParaRPr lang="sl-SI" sz="2000" noProof="0" dirty="0"/>
          </a:p>
        </p:txBody>
      </p:sp>
      <p:sp>
        <p:nvSpPr>
          <p:cNvPr id="4" name="Segnaposto testo 3">
            <a:extLst>
              <a:ext uri="{FF2B5EF4-FFF2-40B4-BE49-F238E27FC236}">
                <a16:creationId xmlns:a16="http://schemas.microsoft.com/office/drawing/2014/main" id="{3E32FB76-5706-D975-B443-2A6443F2BB91}"/>
              </a:ext>
            </a:extLst>
          </p:cNvPr>
          <p:cNvSpPr>
            <a:spLocks noGrp="1"/>
          </p:cNvSpPr>
          <p:nvPr>
            <p:ph type="body" idx="2"/>
          </p:nvPr>
        </p:nvSpPr>
        <p:spPr>
          <a:xfrm>
            <a:off x="6558817" y="2254685"/>
            <a:ext cx="4490827" cy="4019310"/>
          </a:xfrm>
        </p:spPr>
        <p:txBody>
          <a:bodyPr>
            <a:normAutofit/>
          </a:bodyPr>
          <a:lstStyle/>
          <a:p>
            <a:pPr marL="571500" indent="-342900">
              <a:buFont typeface="Arial" panose="020B0604020202020204" pitchFamily="34" charset="0"/>
              <a:buChar char="•"/>
            </a:pPr>
            <a:r>
              <a:rPr lang="sl-SI" sz="2400" b="1" noProof="0" dirty="0">
                <a:solidFill>
                  <a:srgbClr val="035854"/>
                </a:solidFill>
              </a:rPr>
              <a:t>Znak EU za okolje </a:t>
            </a:r>
            <a:r>
              <a:rPr lang="sl-SI" sz="2000" noProof="0" dirty="0"/>
              <a:t>– zagotavlja, da so elektronski zasloni energetsko učinkoviti, popravljivi in vsebujejo omejeno količino nevarnih snovi. Poleg tega </a:t>
            </a:r>
            <a:r>
              <a:rPr lang="sl-SI" noProof="0" dirty="0"/>
              <a:t>merila</a:t>
            </a:r>
            <a:r>
              <a:rPr lang="sl-SI" sz="2000" noProof="0" dirty="0"/>
              <a:t> zahtevajo minimaln</a:t>
            </a:r>
            <a:r>
              <a:rPr lang="sl-SI" noProof="0" dirty="0"/>
              <a:t>o vsebnost</a:t>
            </a:r>
            <a:r>
              <a:rPr lang="sl-SI" sz="2000" noProof="0" dirty="0"/>
              <a:t> recikliranih sestavin in enostavno razstavljanje </a:t>
            </a:r>
            <a:r>
              <a:rPr lang="sl-SI" noProof="0" dirty="0"/>
              <a:t>blaga</a:t>
            </a:r>
            <a:r>
              <a:rPr lang="sl-SI" sz="2000" noProof="0" dirty="0"/>
              <a:t>, da se zagotovi možnost ponovne uporabe in recikliranja delov</a:t>
            </a:r>
            <a:r>
              <a:rPr lang="sl-SI" sz="2200" noProof="0" dirty="0">
                <a:solidFill>
                  <a:schemeClr val="tx1"/>
                </a:solidFill>
              </a:rPr>
              <a:t>.</a:t>
            </a:r>
            <a:endParaRPr lang="sl-SI" sz="2000" noProof="0" dirty="0"/>
          </a:p>
        </p:txBody>
      </p:sp>
      <p:pic>
        <p:nvPicPr>
          <p:cNvPr id="8" name="Immagine 7">
            <a:extLst>
              <a:ext uri="{FF2B5EF4-FFF2-40B4-BE49-F238E27FC236}">
                <a16:creationId xmlns:a16="http://schemas.microsoft.com/office/drawing/2014/main" id="{D59380D4-6312-794F-DD7F-5D5F21FB6A94}"/>
              </a:ext>
            </a:extLst>
          </p:cNvPr>
          <p:cNvPicPr>
            <a:picLocks noChangeAspect="1"/>
          </p:cNvPicPr>
          <p:nvPr/>
        </p:nvPicPr>
        <p:blipFill>
          <a:blip r:embed="rId3"/>
          <a:srcRect l="8703" t="16945" r="15910" b="16144"/>
          <a:stretch/>
        </p:blipFill>
        <p:spPr>
          <a:xfrm>
            <a:off x="5014073" y="2254685"/>
            <a:ext cx="1615858" cy="1077239"/>
          </a:xfrm>
          <a:prstGeom prst="rect">
            <a:avLst/>
          </a:prstGeom>
        </p:spPr>
      </p:pic>
    </p:spTree>
    <p:extLst>
      <p:ext uri="{BB962C8B-B14F-4D97-AF65-F5344CB8AC3E}">
        <p14:creationId xmlns:p14="http://schemas.microsoft.com/office/powerpoint/2010/main" val="1373681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D3065-E03E-08D5-DF8D-0C325A772F4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F31EC41-FD02-88E0-E6D7-89616F8BD15A}"/>
              </a:ext>
            </a:extLst>
          </p:cNvPr>
          <p:cNvSpPr>
            <a:spLocks noGrp="1"/>
          </p:cNvSpPr>
          <p:nvPr>
            <p:ph type="title"/>
          </p:nvPr>
        </p:nvSpPr>
        <p:spPr/>
        <p:txBody>
          <a:bodyPr/>
          <a:lstStyle/>
          <a:p>
            <a:r>
              <a:rPr lang="sl-SI" noProof="0" dirty="0"/>
              <a:t>Viri</a:t>
            </a:r>
          </a:p>
        </p:txBody>
      </p:sp>
      <p:sp>
        <p:nvSpPr>
          <p:cNvPr id="4" name="CasellaDiTesto 3">
            <a:extLst>
              <a:ext uri="{FF2B5EF4-FFF2-40B4-BE49-F238E27FC236}">
                <a16:creationId xmlns:a16="http://schemas.microsoft.com/office/drawing/2014/main" id="{F20AC145-F642-DC4C-21D7-D564FCE7E044}"/>
              </a:ext>
            </a:extLst>
          </p:cNvPr>
          <p:cNvSpPr txBox="1"/>
          <p:nvPr/>
        </p:nvSpPr>
        <p:spPr>
          <a:xfrm>
            <a:off x="594359" y="2469559"/>
            <a:ext cx="10972799" cy="3323987"/>
          </a:xfrm>
          <a:prstGeom prst="rect">
            <a:avLst/>
          </a:prstGeom>
          <a:noFill/>
        </p:spPr>
        <p:txBody>
          <a:bodyPr wrap="square">
            <a:spAutoFit/>
          </a:bodyPr>
          <a:lstStyle/>
          <a:p>
            <a:r>
              <a:rPr lang="sl-SI" noProof="0" dirty="0">
                <a:hlinkClick r:id="rId2"/>
              </a:rPr>
              <a:t>https://digital-skills-jobs.europa.eu/en/latest/briefs/beyond-green-ict-building-truly-sustainable-digital-future-deep-dive</a:t>
            </a:r>
            <a:r>
              <a:rPr lang="sl-SI" noProof="0" dirty="0"/>
              <a:t> </a:t>
            </a:r>
          </a:p>
          <a:p>
            <a:endParaRPr lang="sl-SI" noProof="0" dirty="0"/>
          </a:p>
          <a:p>
            <a:r>
              <a:rPr lang="sl-SI" noProof="0" dirty="0">
                <a:hlinkClick r:id="rId3" action="ppaction://hlinkfile"/>
              </a:rPr>
              <a:t>file:///C:/Users/gio94/Downloads/Criteria%20for%20Data%20centres,%20server%20rooms%20and%20cloud%20services%20(2).pdf</a:t>
            </a:r>
            <a:r>
              <a:rPr lang="sl-SI" noProof="0" dirty="0"/>
              <a:t> </a:t>
            </a:r>
          </a:p>
          <a:p>
            <a:endParaRPr lang="sl-SI" noProof="0" dirty="0"/>
          </a:p>
          <a:p>
            <a:r>
              <a:rPr lang="sl-SI" noProof="0" dirty="0">
                <a:hlinkClick r:id="rId4" action="ppaction://hlinkfile"/>
              </a:rPr>
              <a:t>file:///C:/Users/gio94/Downloads/Kriterien%20für%20Computer,%20Monitore,%20Tablets%20und%20Smartphones%20(1).pdf</a:t>
            </a:r>
            <a:r>
              <a:rPr lang="sl-SI" noProof="0" dirty="0"/>
              <a:t> </a:t>
            </a:r>
          </a:p>
          <a:p>
            <a:endParaRPr lang="sl-SI" noProof="0" dirty="0"/>
          </a:p>
          <a:p>
            <a:r>
              <a:rPr lang="sl-SI" noProof="0" dirty="0">
                <a:hlinkClick r:id="rId5"/>
              </a:rPr>
              <a:t>https://green-forum.ec.europa.eu/green-business/green-public-procurement/good-practice-library/sustainability-and-circularity-starting-point-ict-procurement_en</a:t>
            </a:r>
            <a:r>
              <a:rPr lang="sl-SI" noProof="0" dirty="0"/>
              <a:t> </a:t>
            </a:r>
          </a:p>
          <a:p>
            <a:endParaRPr lang="sl-SI" noProof="0" dirty="0"/>
          </a:p>
          <a:p>
            <a:r>
              <a:rPr lang="sl-SI" noProof="0" dirty="0">
                <a:hlinkClick r:id="rId6"/>
              </a:rPr>
              <a:t>https://eeb.org/wp-content/uploads/2020/06/Towards-a-socially-sustainable-and-circular-ICT-sector.pdf</a:t>
            </a:r>
            <a:r>
              <a:rPr lang="sl-SI" noProof="0" dirty="0"/>
              <a:t> </a:t>
            </a:r>
          </a:p>
          <a:p>
            <a:endParaRPr lang="sl-SI" noProof="0" dirty="0"/>
          </a:p>
          <a:p>
            <a:r>
              <a:rPr lang="sl-SI" noProof="0" dirty="0">
                <a:hlinkClick r:id="rId7"/>
              </a:rPr>
              <a:t>https://environment.ec.europa.eu/topics/circular-economy/eu-ecolabel/product-groups-and-criteria/electronic-equipment_en#:~:text=The%20EU%20Ecolabel%20guarantees%20that,can%20be%20recovered%20and%20recycled</a:t>
            </a:r>
            <a:r>
              <a:rPr lang="sl-SI" noProof="0" dirty="0"/>
              <a:t>. </a:t>
            </a:r>
          </a:p>
          <a:p>
            <a:endParaRPr lang="sl-SI" noProof="0" dirty="0"/>
          </a:p>
          <a:p>
            <a:endParaRPr lang="sl-SI" noProof="0" dirty="0"/>
          </a:p>
        </p:txBody>
      </p:sp>
    </p:spTree>
    <p:extLst>
      <p:ext uri="{BB962C8B-B14F-4D97-AF65-F5344CB8AC3E}">
        <p14:creationId xmlns:p14="http://schemas.microsoft.com/office/powerpoint/2010/main" val="1303675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132E9-4172-6710-6538-DC076F174A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9013DD-D908-7796-D608-363619EBE69A}"/>
              </a:ext>
            </a:extLst>
          </p:cNvPr>
          <p:cNvSpPr>
            <a:spLocks noGrp="1"/>
          </p:cNvSpPr>
          <p:nvPr>
            <p:ph type="title"/>
          </p:nvPr>
        </p:nvSpPr>
        <p:spPr>
          <a:xfrm>
            <a:off x="594360" y="189572"/>
            <a:ext cx="7509980" cy="1593507"/>
          </a:xfrm>
        </p:spPr>
        <p:txBody>
          <a:bodyPr/>
          <a:lstStyle/>
          <a:p>
            <a:r>
              <a:rPr lang="sl-SI" noProof="0" dirty="0"/>
              <a:t>Program – čistila in storitve čiščenja</a:t>
            </a:r>
          </a:p>
        </p:txBody>
      </p:sp>
      <p:sp>
        <p:nvSpPr>
          <p:cNvPr id="3" name="Textplatzhalter 2">
            <a:extLst>
              <a:ext uri="{FF2B5EF4-FFF2-40B4-BE49-F238E27FC236}">
                <a16:creationId xmlns:a16="http://schemas.microsoft.com/office/drawing/2014/main" id="{C85F3880-7F74-0CE4-E1E1-B8616A8F1265}"/>
              </a:ext>
            </a:extLst>
          </p:cNvPr>
          <p:cNvSpPr>
            <a:spLocks noGrp="1"/>
          </p:cNvSpPr>
          <p:nvPr>
            <p:ph type="body" idx="1"/>
          </p:nvPr>
        </p:nvSpPr>
        <p:spPr>
          <a:xfrm>
            <a:off x="594359" y="2281918"/>
            <a:ext cx="8643770" cy="3708517"/>
          </a:xfrm>
        </p:spPr>
        <p:txBody>
          <a:bodyPr>
            <a:normAutofit/>
          </a:bodyPr>
          <a:lstStyle/>
          <a:p>
            <a:r>
              <a:rPr lang="sl-SI" sz="2800" noProof="0" dirty="0">
                <a:latin typeface="Aptos  "/>
              </a:rPr>
              <a:t>1.</a:t>
            </a:r>
            <a:r>
              <a:rPr lang="sl-SI" sz="2800" b="1" noProof="0" dirty="0">
                <a:latin typeface="Aptos  "/>
              </a:rPr>
              <a:t>Okoljski in družbeni vplivi čistil in storitev čiščenja</a:t>
            </a:r>
            <a:endParaRPr lang="sl-SI" sz="2800" noProof="0" dirty="0">
              <a:latin typeface="Aptos  "/>
            </a:endParaRPr>
          </a:p>
          <a:p>
            <a:r>
              <a:rPr lang="sl-SI" sz="2800" noProof="0" dirty="0">
                <a:latin typeface="Aptos  "/>
              </a:rPr>
              <a:t>2.</a:t>
            </a:r>
            <a:r>
              <a:rPr lang="sl-SI" sz="2800" b="1" noProof="0" dirty="0">
                <a:latin typeface="Aptos  "/>
              </a:rPr>
              <a:t>Strateški cilji za trajnostno javno naročanje </a:t>
            </a:r>
            <a:endParaRPr lang="sl-SI" sz="2800" noProof="0" dirty="0">
              <a:latin typeface="Aptos  "/>
            </a:endParaRPr>
          </a:p>
          <a:p>
            <a:r>
              <a:rPr lang="sl-SI" sz="2800" noProof="0" dirty="0">
                <a:latin typeface="Aptos  "/>
              </a:rPr>
              <a:t>3.Merila</a:t>
            </a:r>
            <a:r>
              <a:rPr lang="sl-SI" sz="2800" b="1" noProof="0" dirty="0">
                <a:latin typeface="Aptos  "/>
              </a:rPr>
              <a:t> EU </a:t>
            </a:r>
            <a:r>
              <a:rPr lang="sl-SI" sz="2800" noProof="0" dirty="0">
                <a:latin typeface="Aptos  "/>
              </a:rPr>
              <a:t>za zeleno javno naročanje</a:t>
            </a:r>
            <a:r>
              <a:rPr lang="sl-SI" sz="2800" b="1" noProof="0" dirty="0">
                <a:latin typeface="Aptos  "/>
              </a:rPr>
              <a:t> za čistila in storitve čiščenja</a:t>
            </a:r>
            <a:endParaRPr lang="sl-SI" sz="2800" noProof="0" dirty="0">
              <a:latin typeface="Aptos  "/>
            </a:endParaRPr>
          </a:p>
          <a:p>
            <a:r>
              <a:rPr lang="sl-SI" sz="2800" noProof="0" dirty="0">
                <a:latin typeface="Aptos  "/>
              </a:rPr>
              <a:t>4. Standardi in znaki EU za zeleno javno naročanje</a:t>
            </a:r>
          </a:p>
          <a:p>
            <a:endParaRPr lang="sl-SI" noProof="0" dirty="0">
              <a:highlight>
                <a:srgbClr val="FFFF00"/>
              </a:highlight>
            </a:endParaRPr>
          </a:p>
          <a:p>
            <a:pPr marL="685800" indent="-457200">
              <a:buFont typeface="+mj-lt"/>
              <a:buAutoNum type="arabicPeriod"/>
            </a:pPr>
            <a:endParaRPr lang="sl-SI" noProof="0" dirty="0"/>
          </a:p>
          <a:p>
            <a:pPr marL="228600" indent="0"/>
            <a:endParaRPr lang="sl-SI" noProof="0" dirty="0"/>
          </a:p>
        </p:txBody>
      </p:sp>
    </p:spTree>
    <p:extLst>
      <p:ext uri="{BB962C8B-B14F-4D97-AF65-F5344CB8AC3E}">
        <p14:creationId xmlns:p14="http://schemas.microsoft.com/office/powerpoint/2010/main" val="2484647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FBFD0-25A6-CF1A-1FA1-4C5EDEA6E52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02E41E-6FBD-B0AE-E9A9-3ECB15CD6CBA}"/>
              </a:ext>
            </a:extLst>
          </p:cNvPr>
          <p:cNvSpPr>
            <a:spLocks noGrp="1"/>
          </p:cNvSpPr>
          <p:nvPr>
            <p:ph type="title"/>
          </p:nvPr>
        </p:nvSpPr>
        <p:spPr>
          <a:xfrm>
            <a:off x="611806" y="577721"/>
            <a:ext cx="11408872" cy="1726527"/>
          </a:xfrm>
        </p:spPr>
        <p:txBody>
          <a:bodyPr/>
          <a:lstStyle/>
          <a:p>
            <a:r>
              <a:rPr lang="sl-SI" noProof="0" dirty="0"/>
              <a:t>1. Okoljski in družbeni vplivi čistil in storitev čiščenja</a:t>
            </a:r>
          </a:p>
        </p:txBody>
      </p:sp>
      <p:sp>
        <p:nvSpPr>
          <p:cNvPr id="11" name="Rectangle 1">
            <a:extLst>
              <a:ext uri="{FF2B5EF4-FFF2-40B4-BE49-F238E27FC236}">
                <a16:creationId xmlns:a16="http://schemas.microsoft.com/office/drawing/2014/main" id="{B468F85B-7DE7-9C13-F8FD-92731B876626}"/>
              </a:ext>
            </a:extLst>
          </p:cNvPr>
          <p:cNvSpPr>
            <a:spLocks noGrp="1" noChangeArrowheads="1"/>
          </p:cNvSpPr>
          <p:nvPr>
            <p:ph type="body" idx="1"/>
          </p:nvPr>
        </p:nvSpPr>
        <p:spPr bwMode="auto">
          <a:xfrm>
            <a:off x="785972" y="2147685"/>
            <a:ext cx="4131259" cy="71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sl-SI" sz="2800" b="1" noProof="0" dirty="0">
                <a:solidFill>
                  <a:schemeClr val="tx1">
                    <a:lumMod val="65000"/>
                    <a:lumOff val="35000"/>
                  </a:schemeClr>
                </a:solidFill>
                <a:latin typeface="Play" panose="020B0604020202020204" charset="0"/>
              </a:rPr>
              <a:t>Ključni vplivi na okolje</a:t>
            </a:r>
          </a:p>
        </p:txBody>
      </p:sp>
      <p:graphicFrame>
        <p:nvGraphicFramePr>
          <p:cNvPr id="3" name="Diagramma 2">
            <a:extLst>
              <a:ext uri="{FF2B5EF4-FFF2-40B4-BE49-F238E27FC236}">
                <a16:creationId xmlns:a16="http://schemas.microsoft.com/office/drawing/2014/main" id="{B3C00D04-1B2E-5109-89C8-FCF3E4F577CB}"/>
              </a:ext>
            </a:extLst>
          </p:cNvPr>
          <p:cNvGraphicFramePr/>
          <p:nvPr>
            <p:extLst>
              <p:ext uri="{D42A27DB-BD31-4B8C-83A1-F6EECF244321}">
                <p14:modId xmlns:p14="http://schemas.microsoft.com/office/powerpoint/2010/main" val="1704702999"/>
              </p:ext>
            </p:extLst>
          </p:nvPr>
        </p:nvGraphicFramePr>
        <p:xfrm>
          <a:off x="785972" y="2147685"/>
          <a:ext cx="1039976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0286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A2D4A-A0AE-060A-F64A-7BE6B00CB0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A7BCD9-19A8-916C-7CCC-E4C6D17E1A72}"/>
              </a:ext>
            </a:extLst>
          </p:cNvPr>
          <p:cNvSpPr>
            <a:spLocks noGrp="1"/>
          </p:cNvSpPr>
          <p:nvPr>
            <p:ph type="title"/>
          </p:nvPr>
        </p:nvSpPr>
        <p:spPr>
          <a:xfrm>
            <a:off x="481634" y="243810"/>
            <a:ext cx="11408872" cy="1726527"/>
          </a:xfrm>
        </p:spPr>
        <p:txBody>
          <a:bodyPr/>
          <a:lstStyle/>
          <a:p>
            <a:r>
              <a:rPr lang="sl-SI" noProof="0" dirty="0"/>
              <a:t>1. Okoljski in družbeni vplivi čistil in storitev čiščenja</a:t>
            </a:r>
          </a:p>
        </p:txBody>
      </p:sp>
      <p:sp>
        <p:nvSpPr>
          <p:cNvPr id="11" name="Rectangle 1">
            <a:extLst>
              <a:ext uri="{FF2B5EF4-FFF2-40B4-BE49-F238E27FC236}">
                <a16:creationId xmlns:a16="http://schemas.microsoft.com/office/drawing/2014/main" id="{BCE074F6-3C37-F108-D7A6-DDEF28716789}"/>
              </a:ext>
            </a:extLst>
          </p:cNvPr>
          <p:cNvSpPr>
            <a:spLocks noGrp="1" noChangeArrowheads="1"/>
          </p:cNvSpPr>
          <p:nvPr>
            <p:ph type="body" idx="1"/>
          </p:nvPr>
        </p:nvSpPr>
        <p:spPr bwMode="auto">
          <a:xfrm>
            <a:off x="481634" y="2207485"/>
            <a:ext cx="4105611" cy="71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sl-SI" sz="2800" b="1" noProof="0" dirty="0">
                <a:solidFill>
                  <a:schemeClr val="tx1">
                    <a:lumMod val="65000"/>
                    <a:lumOff val="35000"/>
                  </a:schemeClr>
                </a:solidFill>
                <a:latin typeface="Play" panose="020B0604020202020204" charset="0"/>
              </a:rPr>
              <a:t>Ključni družbeni vplivi</a:t>
            </a:r>
          </a:p>
        </p:txBody>
      </p:sp>
      <p:sp>
        <p:nvSpPr>
          <p:cNvPr id="13" name="CasellaDiTesto 12">
            <a:extLst>
              <a:ext uri="{FF2B5EF4-FFF2-40B4-BE49-F238E27FC236}">
                <a16:creationId xmlns:a16="http://schemas.microsoft.com/office/drawing/2014/main" id="{3ED6A297-A70B-8988-E53E-1992D2502326}"/>
              </a:ext>
            </a:extLst>
          </p:cNvPr>
          <p:cNvSpPr txBox="1"/>
          <p:nvPr/>
        </p:nvSpPr>
        <p:spPr>
          <a:xfrm>
            <a:off x="648605" y="3997163"/>
            <a:ext cx="5163472" cy="400110"/>
          </a:xfrm>
          <a:prstGeom prst="rect">
            <a:avLst/>
          </a:prstGeom>
          <a:noFill/>
        </p:spPr>
        <p:txBody>
          <a:bodyPr wrap="square">
            <a:spAutoFit/>
          </a:bodyPr>
          <a:lstStyle/>
          <a:p>
            <a:r>
              <a:rPr lang="sl-SI" sz="2000" b="1" noProof="0" dirty="0">
                <a:solidFill>
                  <a:srgbClr val="035854"/>
                </a:solidFill>
                <a:latin typeface="Roboto" panose="02000000000000000000" pitchFamily="2" charset="0"/>
                <a:ea typeface="Roboto" panose="02000000000000000000" pitchFamily="2" charset="0"/>
              </a:rPr>
              <a:t>Nizke plače in slabe delovne razmere</a:t>
            </a:r>
          </a:p>
        </p:txBody>
      </p:sp>
      <p:sp>
        <p:nvSpPr>
          <p:cNvPr id="18" name="Rectangle 2">
            <a:extLst>
              <a:ext uri="{FF2B5EF4-FFF2-40B4-BE49-F238E27FC236}">
                <a16:creationId xmlns:a16="http://schemas.microsoft.com/office/drawing/2014/main" id="{DA7F0B4C-6C46-D4D0-8FE1-ED1241DCB529}"/>
              </a:ext>
            </a:extLst>
          </p:cNvPr>
          <p:cNvSpPr>
            <a:spLocks noChangeArrowheads="1"/>
          </p:cNvSpPr>
          <p:nvPr/>
        </p:nvSpPr>
        <p:spPr bwMode="auto">
          <a:xfrm>
            <a:off x="666004" y="4887663"/>
            <a:ext cx="59526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sl-SI" sz="2000" b="1" noProof="0" dirty="0">
                <a:solidFill>
                  <a:srgbClr val="035854"/>
                </a:solidFill>
                <a:latin typeface="Roboto" panose="02000000000000000000" pitchFamily="2" charset="0"/>
                <a:ea typeface="Roboto" panose="02000000000000000000" pitchFamily="2" charset="0"/>
              </a:rPr>
              <a:t>Zdravje in varnost delavcev</a:t>
            </a:r>
          </a:p>
        </p:txBody>
      </p:sp>
      <p:sp>
        <p:nvSpPr>
          <p:cNvPr id="19" name="Rectangle 2">
            <a:extLst>
              <a:ext uri="{FF2B5EF4-FFF2-40B4-BE49-F238E27FC236}">
                <a16:creationId xmlns:a16="http://schemas.microsoft.com/office/drawing/2014/main" id="{6932AA34-6C60-5974-844B-41E2C658EA12}"/>
              </a:ext>
            </a:extLst>
          </p:cNvPr>
          <p:cNvSpPr>
            <a:spLocks noChangeArrowheads="1"/>
          </p:cNvSpPr>
          <p:nvPr/>
        </p:nvSpPr>
        <p:spPr bwMode="auto">
          <a:xfrm>
            <a:off x="608829" y="5778163"/>
            <a:ext cx="59526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sl-SI" sz="2000" b="1" noProof="0" dirty="0">
                <a:solidFill>
                  <a:srgbClr val="035854"/>
                </a:solidFill>
                <a:latin typeface="Roboto" panose="02000000000000000000" pitchFamily="2" charset="0"/>
                <a:ea typeface="Roboto" panose="02000000000000000000" pitchFamily="2" charset="0"/>
              </a:rPr>
              <a:t>Spolni stereotipi in enakost spolov</a:t>
            </a:r>
          </a:p>
          <a:p>
            <a:endParaRPr lang="sl-SI" sz="2000" b="1" noProof="0" dirty="0">
              <a:solidFill>
                <a:srgbClr val="035854"/>
              </a:solidFill>
              <a:latin typeface="Roboto" panose="02000000000000000000" pitchFamily="2" charset="0"/>
              <a:ea typeface="Roboto" panose="02000000000000000000" pitchFamily="2" charset="0"/>
            </a:endParaRPr>
          </a:p>
        </p:txBody>
      </p:sp>
      <p:pic>
        <p:nvPicPr>
          <p:cNvPr id="6" name="Elemento grafico 5" descr="Cuore con pulsazioni con riempimento a tinta unita">
            <a:extLst>
              <a:ext uri="{FF2B5EF4-FFF2-40B4-BE49-F238E27FC236}">
                <a16:creationId xmlns:a16="http://schemas.microsoft.com/office/drawing/2014/main" id="{9943344A-619B-07B1-7A4D-E6D220E5E59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368" y="4867211"/>
            <a:ext cx="522828" cy="522828"/>
          </a:xfrm>
          <a:prstGeom prst="rect">
            <a:avLst/>
          </a:prstGeom>
        </p:spPr>
      </p:pic>
      <p:pic>
        <p:nvPicPr>
          <p:cNvPr id="7" name="Elemento grafico 6" descr="Utenti contorno">
            <a:extLst>
              <a:ext uri="{FF2B5EF4-FFF2-40B4-BE49-F238E27FC236}">
                <a16:creationId xmlns:a16="http://schemas.microsoft.com/office/drawing/2014/main" id="{77231BF9-3B13-5390-34C6-91CE2E3A192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467" y="3939551"/>
            <a:ext cx="573781" cy="573781"/>
          </a:xfrm>
          <a:prstGeom prst="rect">
            <a:avLst/>
          </a:prstGeom>
        </p:spPr>
      </p:pic>
      <p:pic>
        <p:nvPicPr>
          <p:cNvPr id="4" name="Elemento grafico 3" descr="Femmina con riempimento a tinta unita">
            <a:extLst>
              <a:ext uri="{FF2B5EF4-FFF2-40B4-BE49-F238E27FC236}">
                <a16:creationId xmlns:a16="http://schemas.microsoft.com/office/drawing/2014/main" id="{CAB86658-E8A7-9A3E-6EC5-7FCD2A8F0A0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368" y="5794022"/>
            <a:ext cx="586636" cy="586636"/>
          </a:xfrm>
          <a:prstGeom prst="rect">
            <a:avLst/>
          </a:prstGeom>
        </p:spPr>
      </p:pic>
      <p:sp>
        <p:nvSpPr>
          <p:cNvPr id="10" name="Goccia 9">
            <a:extLst>
              <a:ext uri="{FF2B5EF4-FFF2-40B4-BE49-F238E27FC236}">
                <a16:creationId xmlns:a16="http://schemas.microsoft.com/office/drawing/2014/main" id="{335DB599-09C5-2E16-AF6A-92E1B1265006}"/>
              </a:ext>
            </a:extLst>
          </p:cNvPr>
          <p:cNvSpPr/>
          <p:nvPr/>
        </p:nvSpPr>
        <p:spPr>
          <a:xfrm>
            <a:off x="6560063" y="1904378"/>
            <a:ext cx="5631937" cy="4283480"/>
          </a:xfrm>
          <a:prstGeom prst="teardrop">
            <a:avLst/>
          </a:prstGeom>
          <a:blipFill dpi="0" rotWithShape="1">
            <a:blip r:embed="rId7">
              <a:extLst>
                <a:ext uri="{BEBA8EAE-BF5A-486C-A8C5-ECC9F3942E4B}">
                  <a14:imgProps xmlns:a14="http://schemas.microsoft.com/office/drawing/2010/main">
                    <a14:imgLayer r:embed="rId8">
                      <a14:imgEffect>
                        <a14:artisticCement/>
                      </a14:imgEffect>
                    </a14:imgLayer>
                  </a14:imgProps>
                </a:ex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Tree>
    <p:extLst>
      <p:ext uri="{BB962C8B-B14F-4D97-AF65-F5344CB8AC3E}">
        <p14:creationId xmlns:p14="http://schemas.microsoft.com/office/powerpoint/2010/main" val="2460861569"/>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8C047-928A-4AD2-F1E1-7973D88ED1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82682F-62BF-AFE0-A41D-A053903D9916}"/>
              </a:ext>
            </a:extLst>
          </p:cNvPr>
          <p:cNvSpPr>
            <a:spLocks noGrp="1"/>
          </p:cNvSpPr>
          <p:nvPr>
            <p:ph type="title"/>
          </p:nvPr>
        </p:nvSpPr>
        <p:spPr>
          <a:xfrm>
            <a:off x="594360" y="475464"/>
            <a:ext cx="11003280" cy="915035"/>
          </a:xfrm>
        </p:spPr>
        <p:txBody>
          <a:bodyPr wrap="square" anchor="ctr">
            <a:normAutofit/>
          </a:bodyPr>
          <a:lstStyle/>
          <a:p>
            <a:r>
              <a:rPr lang="sl-SI" sz="3600" b="1" noProof="0" dirty="0"/>
              <a:t>2. Strateški cilji za trajnostno javno naročanje</a:t>
            </a:r>
            <a:endParaRPr lang="sl-SI" sz="3600" noProof="0" dirty="0"/>
          </a:p>
        </p:txBody>
      </p:sp>
      <p:sp>
        <p:nvSpPr>
          <p:cNvPr id="3" name="Textplatzhalter 2">
            <a:extLst>
              <a:ext uri="{FF2B5EF4-FFF2-40B4-BE49-F238E27FC236}">
                <a16:creationId xmlns:a16="http://schemas.microsoft.com/office/drawing/2014/main" id="{B411111B-7500-0FAE-485C-89A7E9D0165F}"/>
              </a:ext>
            </a:extLst>
          </p:cNvPr>
          <p:cNvSpPr>
            <a:spLocks noGrp="1"/>
          </p:cNvSpPr>
          <p:nvPr>
            <p:ph type="body" idx="4294967295"/>
          </p:nvPr>
        </p:nvSpPr>
        <p:spPr>
          <a:xfrm>
            <a:off x="594360" y="1445184"/>
            <a:ext cx="5311140" cy="623473"/>
          </a:xfrm>
        </p:spPr>
        <p:txBody>
          <a:bodyPr anchor="t">
            <a:normAutofit/>
          </a:bodyPr>
          <a:lstStyle/>
          <a:p>
            <a:pPr marL="228600" indent="0">
              <a:spcBef>
                <a:spcPts val="0"/>
              </a:spcBef>
              <a:spcAft>
                <a:spcPts val="600"/>
              </a:spcAft>
              <a:buClr>
                <a:srgbClr val="000000"/>
              </a:buClr>
            </a:pPr>
            <a:r>
              <a:rPr lang="sl-SI" sz="2600" b="1" noProof="0" dirty="0">
                <a:solidFill>
                  <a:srgbClr val="035854"/>
                </a:solidFill>
              </a:rPr>
              <a:t>Okoljska</a:t>
            </a:r>
            <a:r>
              <a:rPr lang="sl-SI" sz="2600" b="1" i="0" u="none" strike="noStrike" cap="none" noProof="0" dirty="0">
                <a:solidFill>
                  <a:srgbClr val="035854"/>
                </a:solidFill>
                <a:effectLst/>
              </a:rPr>
              <a:t> trajnost</a:t>
            </a:r>
            <a:endParaRPr lang="sl-SI" sz="2600" b="1" i="0" u="none" strike="noStrike" cap="none" noProof="0" dirty="0">
              <a:solidFill>
                <a:srgbClr val="035854"/>
              </a:solidFill>
            </a:endParaRPr>
          </a:p>
        </p:txBody>
      </p:sp>
      <p:graphicFrame>
        <p:nvGraphicFramePr>
          <p:cNvPr id="10" name="Diagramma 9">
            <a:extLst>
              <a:ext uri="{FF2B5EF4-FFF2-40B4-BE49-F238E27FC236}">
                <a16:creationId xmlns:a16="http://schemas.microsoft.com/office/drawing/2014/main" id="{D8E4BA2F-2563-43DB-7EE1-BB4D6D5D8FDA}"/>
              </a:ext>
            </a:extLst>
          </p:cNvPr>
          <p:cNvGraphicFramePr/>
          <p:nvPr>
            <p:extLst>
              <p:ext uri="{D42A27DB-BD31-4B8C-83A1-F6EECF244321}">
                <p14:modId xmlns:p14="http://schemas.microsoft.com/office/powerpoint/2010/main" val="3111624484"/>
              </p:ext>
            </p:extLst>
          </p:nvPr>
        </p:nvGraphicFramePr>
        <p:xfrm>
          <a:off x="553055" y="1554554"/>
          <a:ext cx="111194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0838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6DBC7-DC58-F28F-7A72-C37EFD5931B6}"/>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73DAA88B-ECCB-A0DF-94EE-63F31498B0A9}"/>
              </a:ext>
            </a:extLst>
          </p:cNvPr>
          <p:cNvSpPr>
            <a:spLocks noGrp="1"/>
          </p:cNvSpPr>
          <p:nvPr>
            <p:ph type="title"/>
          </p:nvPr>
        </p:nvSpPr>
        <p:spPr>
          <a:xfrm>
            <a:off x="553055" y="397125"/>
            <a:ext cx="11003280" cy="915035"/>
          </a:xfrm>
        </p:spPr>
        <p:txBody>
          <a:bodyPr wrap="square" anchor="ctr">
            <a:normAutofit/>
          </a:bodyPr>
          <a:lstStyle/>
          <a:p>
            <a:r>
              <a:rPr lang="sl-SI" sz="3600" b="1" noProof="0" dirty="0"/>
              <a:t>2. Strateški cilji za trajnostno javno naročanje</a:t>
            </a:r>
            <a:endParaRPr lang="sl-SI" sz="3600" noProof="0" dirty="0"/>
          </a:p>
        </p:txBody>
      </p:sp>
      <p:sp>
        <p:nvSpPr>
          <p:cNvPr id="7" name="Textplatzhalter 2">
            <a:extLst>
              <a:ext uri="{FF2B5EF4-FFF2-40B4-BE49-F238E27FC236}">
                <a16:creationId xmlns:a16="http://schemas.microsoft.com/office/drawing/2014/main" id="{C89EC107-0DCA-93F2-CD9E-88D2DD2BB865}"/>
              </a:ext>
            </a:extLst>
          </p:cNvPr>
          <p:cNvSpPr txBox="1">
            <a:spLocks/>
          </p:cNvSpPr>
          <p:nvPr/>
        </p:nvSpPr>
        <p:spPr>
          <a:xfrm>
            <a:off x="553055" y="1430017"/>
            <a:ext cx="5311140" cy="62347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228600" indent="0">
              <a:spcBef>
                <a:spcPts val="0"/>
              </a:spcBef>
              <a:spcAft>
                <a:spcPts val="600"/>
              </a:spcAft>
              <a:buClr>
                <a:srgbClr val="000000"/>
              </a:buClr>
            </a:pPr>
            <a:r>
              <a:rPr lang="sl-SI" sz="2600" b="1" noProof="0" dirty="0">
                <a:solidFill>
                  <a:srgbClr val="035854"/>
                </a:solidFill>
              </a:rPr>
              <a:t>Družbena odgovornost</a:t>
            </a:r>
          </a:p>
        </p:txBody>
      </p:sp>
      <p:graphicFrame>
        <p:nvGraphicFramePr>
          <p:cNvPr id="8" name="Diagramma 7">
            <a:extLst>
              <a:ext uri="{FF2B5EF4-FFF2-40B4-BE49-F238E27FC236}">
                <a16:creationId xmlns:a16="http://schemas.microsoft.com/office/drawing/2014/main" id="{083FDCBD-C0D4-5629-6CDF-707F0D271055}"/>
              </a:ext>
            </a:extLst>
          </p:cNvPr>
          <p:cNvGraphicFramePr/>
          <p:nvPr>
            <p:extLst>
              <p:ext uri="{D42A27DB-BD31-4B8C-83A1-F6EECF244321}">
                <p14:modId xmlns:p14="http://schemas.microsoft.com/office/powerpoint/2010/main" val="2024224911"/>
              </p:ext>
            </p:extLst>
          </p:nvPr>
        </p:nvGraphicFramePr>
        <p:xfrm>
          <a:off x="553055" y="1554554"/>
          <a:ext cx="111194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9428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D616976-FEEA-5434-5E95-C4083210C6E4}"/>
              </a:ext>
            </a:extLst>
          </p:cNvPr>
          <p:cNvSpPr>
            <a:spLocks noGrp="1"/>
          </p:cNvSpPr>
          <p:nvPr>
            <p:ph type="title"/>
          </p:nvPr>
        </p:nvSpPr>
        <p:spPr>
          <a:xfrm>
            <a:off x="607452" y="1141392"/>
            <a:ext cx="6050958" cy="1726527"/>
          </a:xfrm>
        </p:spPr>
        <p:txBody>
          <a:bodyPr/>
          <a:lstStyle/>
          <a:p>
            <a:r>
              <a:rPr lang="sl-SI" noProof="0" dirty="0"/>
              <a:t>1. </a:t>
            </a:r>
            <a:r>
              <a:rPr lang="sl-SI" b="1" noProof="0" dirty="0"/>
              <a:t>Okoljski in družbeni vplivi proizvodnje tekstila in usnja</a:t>
            </a:r>
            <a:br>
              <a:rPr lang="sl-SI" noProof="0" dirty="0"/>
            </a:br>
            <a:endParaRPr lang="sl-SI" noProof="0" dirty="0"/>
          </a:p>
        </p:txBody>
      </p:sp>
      <p:sp>
        <p:nvSpPr>
          <p:cNvPr id="6" name="Rectangle 1">
            <a:extLst>
              <a:ext uri="{FF2B5EF4-FFF2-40B4-BE49-F238E27FC236}">
                <a16:creationId xmlns:a16="http://schemas.microsoft.com/office/drawing/2014/main" id="{ABD68423-030D-E3C8-205F-B12C427AF009}"/>
              </a:ext>
            </a:extLst>
          </p:cNvPr>
          <p:cNvSpPr>
            <a:spLocks noGrp="1" noChangeArrowheads="1"/>
          </p:cNvSpPr>
          <p:nvPr>
            <p:ph type="body" idx="1"/>
          </p:nvPr>
        </p:nvSpPr>
        <p:spPr bwMode="auto">
          <a:xfrm>
            <a:off x="483566" y="2156955"/>
            <a:ext cx="4105611" cy="71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sl-SI" sz="2800" b="1" noProof="0" dirty="0">
                <a:solidFill>
                  <a:schemeClr val="tx1">
                    <a:lumMod val="65000"/>
                    <a:lumOff val="35000"/>
                  </a:schemeClr>
                </a:solidFill>
                <a:latin typeface="Play" panose="020B0604020202020204" charset="0"/>
              </a:rPr>
              <a:t>Ključni družbeni vplivi</a:t>
            </a:r>
          </a:p>
        </p:txBody>
      </p:sp>
      <p:sp>
        <p:nvSpPr>
          <p:cNvPr id="7" name="CasellaDiTesto 6">
            <a:extLst>
              <a:ext uri="{FF2B5EF4-FFF2-40B4-BE49-F238E27FC236}">
                <a16:creationId xmlns:a16="http://schemas.microsoft.com/office/drawing/2014/main" id="{66FFACEB-3234-B8DE-FD45-501827E9ADE0}"/>
              </a:ext>
            </a:extLst>
          </p:cNvPr>
          <p:cNvSpPr txBox="1"/>
          <p:nvPr/>
        </p:nvSpPr>
        <p:spPr>
          <a:xfrm>
            <a:off x="585975" y="3975268"/>
            <a:ext cx="5510025" cy="584775"/>
          </a:xfrm>
          <a:prstGeom prst="rect">
            <a:avLst/>
          </a:prstGeom>
          <a:noFill/>
        </p:spPr>
        <p:txBody>
          <a:bodyPr wrap="square">
            <a:spAutoFit/>
          </a:bodyPr>
          <a:lstStyle/>
          <a:p>
            <a:r>
              <a:rPr lang="sl-SI" sz="1600" b="1" noProof="0" dirty="0">
                <a:solidFill>
                  <a:srgbClr val="035854"/>
                </a:solidFill>
                <a:latin typeface="Roboto" panose="02000000000000000000" pitchFamily="2" charset="0"/>
                <a:ea typeface="Roboto" panose="02000000000000000000" pitchFamily="2" charset="0"/>
              </a:rPr>
              <a:t>Izkoriščevalske delovne prakse: </a:t>
            </a:r>
            <a:r>
              <a:rPr lang="sl-SI" sz="1600" noProof="0" dirty="0">
                <a:solidFill>
                  <a:srgbClr val="035854"/>
                </a:solidFill>
                <a:latin typeface="Roboto" panose="02000000000000000000" pitchFamily="2" charset="0"/>
                <a:ea typeface="Roboto" panose="02000000000000000000" pitchFamily="2" charset="0"/>
              </a:rPr>
              <a:t>nizke plače, dolgi delovni čas, nevarne delovne razmere in otroško delo</a:t>
            </a:r>
          </a:p>
        </p:txBody>
      </p:sp>
      <p:sp>
        <p:nvSpPr>
          <p:cNvPr id="8" name="Rectangle 2">
            <a:extLst>
              <a:ext uri="{FF2B5EF4-FFF2-40B4-BE49-F238E27FC236}">
                <a16:creationId xmlns:a16="http://schemas.microsoft.com/office/drawing/2014/main" id="{B9328A0A-E68F-5C7F-484F-C90948CB50D6}"/>
              </a:ext>
            </a:extLst>
          </p:cNvPr>
          <p:cNvSpPr>
            <a:spLocks noChangeArrowheads="1"/>
          </p:cNvSpPr>
          <p:nvPr/>
        </p:nvSpPr>
        <p:spPr bwMode="auto">
          <a:xfrm>
            <a:off x="607452" y="4929247"/>
            <a:ext cx="59526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sl-SI" sz="1600" b="1" noProof="0" dirty="0">
                <a:solidFill>
                  <a:srgbClr val="035854"/>
                </a:solidFill>
                <a:latin typeface="Roboto" panose="02000000000000000000" pitchFamily="2" charset="0"/>
                <a:ea typeface="Roboto" panose="02000000000000000000" pitchFamily="2" charset="0"/>
              </a:rPr>
              <a:t>Neenakost med spoloma in pomanjkanje preglednosti</a:t>
            </a:r>
          </a:p>
        </p:txBody>
      </p:sp>
      <p:sp>
        <p:nvSpPr>
          <p:cNvPr id="9" name="Rectangle 2">
            <a:extLst>
              <a:ext uri="{FF2B5EF4-FFF2-40B4-BE49-F238E27FC236}">
                <a16:creationId xmlns:a16="http://schemas.microsoft.com/office/drawing/2014/main" id="{70947A0A-0617-E331-A9A2-422570F6DABB}"/>
              </a:ext>
            </a:extLst>
          </p:cNvPr>
          <p:cNvSpPr>
            <a:spLocks noChangeArrowheads="1"/>
          </p:cNvSpPr>
          <p:nvPr/>
        </p:nvSpPr>
        <p:spPr bwMode="auto">
          <a:xfrm>
            <a:off x="608829" y="5639226"/>
            <a:ext cx="59526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sl-SI" sz="1600" b="1" noProof="0" dirty="0">
                <a:solidFill>
                  <a:srgbClr val="035854"/>
                </a:solidFill>
                <a:latin typeface="Roboto" panose="02000000000000000000" pitchFamily="2" charset="0"/>
                <a:ea typeface="Roboto" panose="02000000000000000000" pitchFamily="2" charset="0"/>
              </a:rPr>
              <a:t>Zdravstveni problemi in izseljevanje skupnosti</a:t>
            </a:r>
          </a:p>
        </p:txBody>
      </p:sp>
      <p:pic>
        <p:nvPicPr>
          <p:cNvPr id="11" name="Immagine 10">
            <a:extLst>
              <a:ext uri="{FF2B5EF4-FFF2-40B4-BE49-F238E27FC236}">
                <a16:creationId xmlns:a16="http://schemas.microsoft.com/office/drawing/2014/main" id="{941FDA2A-C1DD-3AB4-B605-72418C10F4D9}"/>
              </a:ext>
            </a:extLst>
          </p:cNvPr>
          <p:cNvPicPr>
            <a:picLocks noChangeAspect="1"/>
          </p:cNvPicPr>
          <p:nvPr/>
        </p:nvPicPr>
        <p:blipFill>
          <a:blip r:embed="rId4"/>
          <a:srcRect l="6137" r="8491" b="12927"/>
          <a:stretch/>
        </p:blipFill>
        <p:spPr>
          <a:xfrm>
            <a:off x="7162819" y="568147"/>
            <a:ext cx="5029181" cy="5240356"/>
          </a:xfrm>
          <a:prstGeom prst="rect">
            <a:avLst/>
          </a:prstGeom>
        </p:spPr>
      </p:pic>
      <p:pic>
        <p:nvPicPr>
          <p:cNvPr id="13" name="Elemento grafico 12" descr="Cuore con pulsazioni con riempimento a tinta unita">
            <a:extLst>
              <a:ext uri="{FF2B5EF4-FFF2-40B4-BE49-F238E27FC236}">
                <a16:creationId xmlns:a16="http://schemas.microsoft.com/office/drawing/2014/main" id="{A692D33D-C1F3-83E4-67FB-5414664A264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4420" y="5483006"/>
            <a:ext cx="522828" cy="522828"/>
          </a:xfrm>
          <a:prstGeom prst="rect">
            <a:avLst/>
          </a:prstGeom>
        </p:spPr>
      </p:pic>
      <p:pic>
        <p:nvPicPr>
          <p:cNvPr id="21" name="Elemento grafico 20" descr="Femmina con riempimento a tinta unita">
            <a:extLst>
              <a:ext uri="{FF2B5EF4-FFF2-40B4-BE49-F238E27FC236}">
                <a16:creationId xmlns:a16="http://schemas.microsoft.com/office/drawing/2014/main" id="{EC2DBF1B-AB0C-AE65-84E3-BA161A2F427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0562" y="4739578"/>
            <a:ext cx="506890" cy="506890"/>
          </a:xfrm>
          <a:prstGeom prst="rect">
            <a:avLst/>
          </a:prstGeom>
        </p:spPr>
      </p:pic>
      <p:pic>
        <p:nvPicPr>
          <p:cNvPr id="23" name="Elemento grafico 22" descr="Utenti contorno">
            <a:extLst>
              <a:ext uri="{FF2B5EF4-FFF2-40B4-BE49-F238E27FC236}">
                <a16:creationId xmlns:a16="http://schemas.microsoft.com/office/drawing/2014/main" id="{C18F3D4F-8643-E6DC-A777-EF9D236254D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3467" y="4042320"/>
            <a:ext cx="573781" cy="573781"/>
          </a:xfrm>
          <a:prstGeom prst="rect">
            <a:avLst/>
          </a:prstGeom>
        </p:spPr>
      </p:pic>
    </p:spTree>
    <p:extLst>
      <p:ext uri="{BB962C8B-B14F-4D97-AF65-F5344CB8AC3E}">
        <p14:creationId xmlns:p14="http://schemas.microsoft.com/office/powerpoint/2010/main" val="3736600774"/>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40B87-8176-0037-6CDA-EB00466EFB3D}"/>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B5439930-26FD-31CB-4568-799EC537AFC9}"/>
              </a:ext>
            </a:extLst>
          </p:cNvPr>
          <p:cNvSpPr>
            <a:spLocks noGrp="1"/>
          </p:cNvSpPr>
          <p:nvPr>
            <p:ph type="ctrTitle"/>
          </p:nvPr>
        </p:nvSpPr>
        <p:spPr/>
        <p:txBody>
          <a:bodyPr/>
          <a:lstStyle/>
          <a:p>
            <a:r>
              <a:rPr lang="sl-SI" noProof="0" dirty="0"/>
              <a:t>2. </a:t>
            </a:r>
            <a:r>
              <a:rPr lang="sl-SI" sz="6000" b="1" noProof="0" dirty="0"/>
              <a:t>Strateški cilji za trajnostno javno naročanje</a:t>
            </a:r>
            <a:endParaRPr lang="sl-SI" noProof="0" dirty="0"/>
          </a:p>
        </p:txBody>
      </p:sp>
      <p:sp>
        <p:nvSpPr>
          <p:cNvPr id="4" name="Segnaposto testo 3">
            <a:extLst>
              <a:ext uri="{FF2B5EF4-FFF2-40B4-BE49-F238E27FC236}">
                <a16:creationId xmlns:a16="http://schemas.microsoft.com/office/drawing/2014/main" id="{5CEBFFEB-2FEA-67C0-8CE4-B52E64E627FD}"/>
              </a:ext>
            </a:extLst>
          </p:cNvPr>
          <p:cNvSpPr>
            <a:spLocks noGrp="1"/>
          </p:cNvSpPr>
          <p:nvPr>
            <p:ph type="body" idx="1"/>
          </p:nvPr>
        </p:nvSpPr>
        <p:spPr/>
        <p:txBody>
          <a:bodyPr/>
          <a:lstStyle/>
          <a:p>
            <a:r>
              <a:rPr lang="sl-SI" sz="2800" noProof="0" dirty="0"/>
              <a:t>	Strategija EU za trajnostna čistila in storitve čiščenja</a:t>
            </a:r>
          </a:p>
        </p:txBody>
      </p:sp>
      <p:pic>
        <p:nvPicPr>
          <p:cNvPr id="7" name="Segnaposto immagine 6">
            <a:extLst>
              <a:ext uri="{FF2B5EF4-FFF2-40B4-BE49-F238E27FC236}">
                <a16:creationId xmlns:a16="http://schemas.microsoft.com/office/drawing/2014/main" id="{D57F4D4B-0A65-F41C-6746-894B00942480}"/>
              </a:ext>
            </a:extLst>
          </p:cNvPr>
          <p:cNvPicPr>
            <a:picLocks noGrp="1" noChangeAspect="1"/>
          </p:cNvPicPr>
          <p:nvPr>
            <p:ph type="pic" idx="2"/>
          </p:nvPr>
        </p:nvPicPr>
        <p:blipFill>
          <a:blip r:embed="rId2">
            <a:extLst>
              <a:ext uri="{BEBA8EAE-BF5A-486C-A8C5-ECC9F3942E4B}">
                <a14:imgProps xmlns:a14="http://schemas.microsoft.com/office/drawing/2010/main">
                  <a14:imgLayer r:embed="rId3">
                    <a14:imgEffect>
                      <a14:artisticTexturizer/>
                    </a14:imgEffect>
                  </a14:imgLayer>
                </a14:imgProps>
              </a:ext>
            </a:extLst>
          </a:blip>
          <a:srcRect l="22990" r="22990"/>
          <a:stretch/>
        </p:blipFill>
        <p:spPr/>
      </p:pic>
      <p:pic>
        <p:nvPicPr>
          <p:cNvPr id="6" name="Elemento grafico 5" descr="Secchio e straccio con riempimento a tinta unita">
            <a:extLst>
              <a:ext uri="{FF2B5EF4-FFF2-40B4-BE49-F238E27FC236}">
                <a16:creationId xmlns:a16="http://schemas.microsoft.com/office/drawing/2014/main" id="{0E8977BE-26C4-5902-45EB-FCB9EB9AB5E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44098" y="4568602"/>
            <a:ext cx="914400" cy="914400"/>
          </a:xfrm>
          <a:prstGeom prst="rect">
            <a:avLst/>
          </a:prstGeom>
        </p:spPr>
      </p:pic>
    </p:spTree>
    <p:extLst>
      <p:ext uri="{BB962C8B-B14F-4D97-AF65-F5344CB8AC3E}">
        <p14:creationId xmlns:p14="http://schemas.microsoft.com/office/powerpoint/2010/main" val="1374042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4246D-7070-0D42-6D3D-3F7235D0A157}"/>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BB595ED5-F5C4-0B55-DD7F-E704ADA88C38}"/>
              </a:ext>
            </a:extLst>
          </p:cNvPr>
          <p:cNvSpPr>
            <a:spLocks noGrp="1"/>
          </p:cNvSpPr>
          <p:nvPr>
            <p:ph type="body" idx="1"/>
          </p:nvPr>
        </p:nvSpPr>
        <p:spPr>
          <a:xfrm>
            <a:off x="3939880" y="4163070"/>
            <a:ext cx="6726477" cy="2849730"/>
          </a:xfrm>
        </p:spPr>
        <p:txBody>
          <a:bodyPr/>
          <a:lstStyle/>
          <a:p>
            <a:r>
              <a:rPr lang="sl-SI" sz="2000" b="0" noProof="0" dirty="0">
                <a:latin typeface="Aptos  "/>
              </a:rPr>
              <a:t>Pet največjih trgov za profesionalne storitve čiščenja so Nemčija, Francija, Italija, Velika Britanija in Španija.</a:t>
            </a:r>
          </a:p>
          <a:p>
            <a:r>
              <a:rPr lang="sl-SI" sz="2000" b="0" noProof="0" dirty="0">
                <a:latin typeface="Aptos  "/>
              </a:rPr>
              <a:t>Največji delež ima čiščenje pisarniških prostorov, ki predstavlja 50 % prometa.</a:t>
            </a:r>
          </a:p>
          <a:p>
            <a:r>
              <a:rPr lang="sl-SI" sz="2000" b="0" noProof="0" dirty="0">
                <a:latin typeface="Aptos  "/>
              </a:rPr>
              <a:t>Trajnostne prakse v sektorju storitev čiščenja spodbujajo možnosti za varčevanje z viri in stroški, vladne politike, prostovoljne standarde in povpraševanje na trgu.</a:t>
            </a:r>
          </a:p>
        </p:txBody>
      </p:sp>
      <p:sp>
        <p:nvSpPr>
          <p:cNvPr id="8" name="Titolo 2">
            <a:extLst>
              <a:ext uri="{FF2B5EF4-FFF2-40B4-BE49-F238E27FC236}">
                <a16:creationId xmlns:a16="http://schemas.microsoft.com/office/drawing/2014/main" id="{54A30E1D-0098-7C0A-BB32-703DE0CC74B6}"/>
              </a:ext>
            </a:extLst>
          </p:cNvPr>
          <p:cNvSpPr txBox="1">
            <a:spLocks/>
          </p:cNvSpPr>
          <p:nvPr/>
        </p:nvSpPr>
        <p:spPr>
          <a:xfrm>
            <a:off x="300625" y="551254"/>
            <a:ext cx="6906999" cy="184470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3F3F3F"/>
              </a:buClr>
              <a:buSzPts val="6000"/>
              <a:buFont typeface="Play"/>
              <a:buNone/>
              <a:defRPr sz="6000" b="1" i="0" u="none" strike="noStrike" cap="none">
                <a:solidFill>
                  <a:srgbClr val="3F3F3F"/>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r>
              <a:rPr lang="sl-SI" sz="4400" noProof="0" dirty="0"/>
              <a:t>Strateški cilji EU za trajnostna čistila in storitve čiščenja</a:t>
            </a:r>
          </a:p>
        </p:txBody>
      </p:sp>
      <p:pic>
        <p:nvPicPr>
          <p:cNvPr id="3" name="Immagine 2" descr="Immagine che contiene design, illustrazione&#10;&#10;Il contenuto generato dall'IA potrebbe non essere corretto.">
            <a:extLst>
              <a:ext uri="{FF2B5EF4-FFF2-40B4-BE49-F238E27FC236}">
                <a16:creationId xmlns:a16="http://schemas.microsoft.com/office/drawing/2014/main" id="{7F019F4E-FEF5-ABDD-8ADA-FFFCE5B76148}"/>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8743167" y="0"/>
            <a:ext cx="3448833" cy="3282492"/>
          </a:xfrm>
          <a:prstGeom prst="rect">
            <a:avLst/>
          </a:prstGeom>
        </p:spPr>
      </p:pic>
    </p:spTree>
    <p:extLst>
      <p:ext uri="{BB962C8B-B14F-4D97-AF65-F5344CB8AC3E}">
        <p14:creationId xmlns:p14="http://schemas.microsoft.com/office/powerpoint/2010/main" val="964147749"/>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7679-4746-A1A9-7BED-D33ED1C4D274}"/>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860FF5B5-3EEA-A126-1EE4-20515A63BE39}"/>
              </a:ext>
            </a:extLst>
          </p:cNvPr>
          <p:cNvSpPr>
            <a:spLocks noGrp="1"/>
          </p:cNvSpPr>
          <p:nvPr>
            <p:ph type="title"/>
          </p:nvPr>
        </p:nvSpPr>
        <p:spPr>
          <a:xfrm>
            <a:off x="594360" y="353152"/>
            <a:ext cx="7484165" cy="1593507"/>
          </a:xfrm>
        </p:spPr>
        <p:txBody>
          <a:bodyPr/>
          <a:lstStyle/>
          <a:p>
            <a:r>
              <a:rPr lang="sl-SI" sz="4400" noProof="0" dirty="0"/>
              <a:t>Strateški cilji EU za trajnostna čistila in storitve čiščenja</a:t>
            </a:r>
          </a:p>
        </p:txBody>
      </p:sp>
      <p:sp>
        <p:nvSpPr>
          <p:cNvPr id="4" name="Segnaposto testo 3">
            <a:extLst>
              <a:ext uri="{FF2B5EF4-FFF2-40B4-BE49-F238E27FC236}">
                <a16:creationId xmlns:a16="http://schemas.microsoft.com/office/drawing/2014/main" id="{24169236-96A3-E5DA-BBFB-541A338751FA}"/>
              </a:ext>
            </a:extLst>
          </p:cNvPr>
          <p:cNvSpPr>
            <a:spLocks noGrp="1"/>
          </p:cNvSpPr>
          <p:nvPr>
            <p:ph type="body" idx="1"/>
          </p:nvPr>
        </p:nvSpPr>
        <p:spPr>
          <a:xfrm>
            <a:off x="594360" y="3183420"/>
            <a:ext cx="8038651" cy="2819388"/>
          </a:xfrm>
        </p:spPr>
        <p:txBody>
          <a:bodyPr>
            <a:normAutofit/>
          </a:bodyPr>
          <a:lstStyle/>
          <a:p>
            <a:pPr marL="571500" indent="-342900">
              <a:buFont typeface="Wingdings" panose="05000000000000000000" pitchFamily="2" charset="2"/>
              <a:buChar char="v"/>
            </a:pPr>
            <a:r>
              <a:rPr lang="sl-SI" b="1" noProof="0" dirty="0"/>
              <a:t>Čistila z manjšim vplivom na okolje</a:t>
            </a:r>
            <a:endParaRPr lang="sl-SI" noProof="0" dirty="0"/>
          </a:p>
          <a:p>
            <a:pPr marL="571500" indent="-342900">
              <a:buFont typeface="Wingdings" panose="05000000000000000000" pitchFamily="2" charset="2"/>
              <a:buChar char="v"/>
            </a:pPr>
            <a:r>
              <a:rPr lang="sl-SI" b="1" noProof="0" dirty="0"/>
              <a:t>Energetska učinkovitost čistilnih naprav</a:t>
            </a:r>
            <a:endParaRPr lang="sl-SI" noProof="0" dirty="0"/>
          </a:p>
          <a:p>
            <a:pPr marL="571500" indent="-342900">
              <a:buFont typeface="Wingdings" panose="05000000000000000000" pitchFamily="2" charset="2"/>
              <a:buChar char="v"/>
            </a:pPr>
            <a:r>
              <a:rPr lang="sl-SI" b="1" noProof="0" dirty="0"/>
              <a:t>Odvajanje odpadne vode</a:t>
            </a:r>
            <a:endParaRPr lang="sl-SI" noProof="0" dirty="0"/>
          </a:p>
          <a:p>
            <a:pPr marL="571500" indent="-342900">
              <a:buFont typeface="Wingdings" panose="05000000000000000000" pitchFamily="2" charset="2"/>
              <a:buChar char="v"/>
            </a:pPr>
            <a:r>
              <a:rPr lang="sl-SI" b="1" noProof="0" dirty="0"/>
              <a:t>Zbiranje, sortiranje in recikliranje trdnih odpadkov</a:t>
            </a:r>
            <a:endParaRPr lang="sl-SI" noProof="0" dirty="0"/>
          </a:p>
        </p:txBody>
      </p:sp>
      <p:sp>
        <p:nvSpPr>
          <p:cNvPr id="5" name="CasellaDiTesto 4">
            <a:extLst>
              <a:ext uri="{FF2B5EF4-FFF2-40B4-BE49-F238E27FC236}">
                <a16:creationId xmlns:a16="http://schemas.microsoft.com/office/drawing/2014/main" id="{31C0FEC8-F662-083D-4B13-44748E1B6F50}"/>
              </a:ext>
            </a:extLst>
          </p:cNvPr>
          <p:cNvSpPr txBox="1"/>
          <p:nvPr/>
        </p:nvSpPr>
        <p:spPr>
          <a:xfrm>
            <a:off x="600868" y="2525007"/>
            <a:ext cx="5081392" cy="461665"/>
          </a:xfrm>
          <a:prstGeom prst="rect">
            <a:avLst/>
          </a:prstGeom>
          <a:noFill/>
        </p:spPr>
        <p:txBody>
          <a:bodyPr wrap="square" rtlCol="0">
            <a:spAutoFit/>
          </a:bodyPr>
          <a:lstStyle/>
          <a:p>
            <a:r>
              <a:rPr lang="sl-SI" sz="2400" b="1" noProof="0" dirty="0">
                <a:solidFill>
                  <a:schemeClr val="tx1"/>
                </a:solidFill>
              </a:rPr>
              <a:t>Področja za izboljšanje okolja: </a:t>
            </a:r>
          </a:p>
        </p:txBody>
      </p:sp>
      <p:sp>
        <p:nvSpPr>
          <p:cNvPr id="6" name="Goccia 5">
            <a:extLst>
              <a:ext uri="{FF2B5EF4-FFF2-40B4-BE49-F238E27FC236}">
                <a16:creationId xmlns:a16="http://schemas.microsoft.com/office/drawing/2014/main" id="{88401B55-0A4B-97FD-B312-8EFA0B23DD71}"/>
              </a:ext>
            </a:extLst>
          </p:cNvPr>
          <p:cNvSpPr/>
          <p:nvPr/>
        </p:nvSpPr>
        <p:spPr>
          <a:xfrm>
            <a:off x="8367386" y="1921805"/>
            <a:ext cx="3824614" cy="3765951"/>
          </a:xfrm>
          <a:prstGeom prst="teardrop">
            <a:avLst/>
          </a:prstGeom>
          <a:blipFill dpi="0" rotWithShape="1">
            <a:blip r:embed="rId3">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Tree>
    <p:extLst>
      <p:ext uri="{BB962C8B-B14F-4D97-AF65-F5344CB8AC3E}">
        <p14:creationId xmlns:p14="http://schemas.microsoft.com/office/powerpoint/2010/main" val="1974484522"/>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5A2CA-A3D1-C89A-4488-C2C974BC43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3ABC16-5433-A88C-24E4-BF1EDDF2F956}"/>
              </a:ext>
            </a:extLst>
          </p:cNvPr>
          <p:cNvSpPr>
            <a:spLocks noGrp="1"/>
          </p:cNvSpPr>
          <p:nvPr>
            <p:ph type="title"/>
          </p:nvPr>
        </p:nvSpPr>
        <p:spPr>
          <a:xfrm>
            <a:off x="594360" y="472529"/>
            <a:ext cx="6012690" cy="2354026"/>
          </a:xfrm>
        </p:spPr>
        <p:txBody>
          <a:bodyPr wrap="square" anchor="b">
            <a:normAutofit/>
          </a:bodyPr>
          <a:lstStyle/>
          <a:p>
            <a:r>
              <a:rPr lang="sl-SI" noProof="0" dirty="0"/>
              <a:t>3. Merila EU za zeleno javno naročanje </a:t>
            </a:r>
            <a:r>
              <a:rPr lang="sl-SI" sz="4400" noProof="0" dirty="0"/>
              <a:t>za čistila in storitve čiščenja</a:t>
            </a:r>
            <a:endParaRPr lang="sl-SI" noProof="0" dirty="0"/>
          </a:p>
        </p:txBody>
      </p:sp>
      <p:sp>
        <p:nvSpPr>
          <p:cNvPr id="3" name="Segnaposto testo 2">
            <a:extLst>
              <a:ext uri="{FF2B5EF4-FFF2-40B4-BE49-F238E27FC236}">
                <a16:creationId xmlns:a16="http://schemas.microsoft.com/office/drawing/2014/main" id="{4EFE19FE-F9B4-B1E0-E31B-75BCDCBA8512}"/>
              </a:ext>
            </a:extLst>
          </p:cNvPr>
          <p:cNvSpPr>
            <a:spLocks noGrp="1"/>
          </p:cNvSpPr>
          <p:nvPr>
            <p:ph type="body" idx="1"/>
          </p:nvPr>
        </p:nvSpPr>
        <p:spPr>
          <a:xfrm>
            <a:off x="594360" y="3279579"/>
            <a:ext cx="5693706" cy="3396794"/>
          </a:xfrm>
        </p:spPr>
        <p:txBody>
          <a:bodyPr wrap="square" anchor="t">
            <a:normAutofit/>
          </a:bodyPr>
          <a:lstStyle/>
          <a:p>
            <a:r>
              <a:rPr lang="sl-SI" sz="2400" noProof="0" dirty="0">
                <a:latin typeface="Aptos  "/>
              </a:rPr>
              <a:t>Trenutno </a:t>
            </a:r>
            <a:r>
              <a:rPr lang="sl-SI" sz="2400" b="1" noProof="0" dirty="0">
                <a:latin typeface="Aptos  "/>
              </a:rPr>
              <a:t>obstajajo ločena merila EU za zeleno javno naročanje </a:t>
            </a:r>
            <a:r>
              <a:rPr lang="sl-SI" sz="2400" noProof="0" dirty="0">
                <a:latin typeface="Aptos  "/>
              </a:rPr>
              <a:t>za storitve čiščenja ter za čistila in čistilna sredstva.</a:t>
            </a:r>
          </a:p>
          <a:p>
            <a:r>
              <a:rPr lang="sl-SI" sz="2400" noProof="0" dirty="0">
                <a:latin typeface="Aptos  "/>
              </a:rPr>
              <a:t>Obstaja povezava med </a:t>
            </a:r>
            <a:r>
              <a:rPr lang="sl-SI" sz="2400" b="1" noProof="0" dirty="0">
                <a:latin typeface="Aptos  "/>
              </a:rPr>
              <a:t>merili Znaka EU za okolje in merili EU za zeleno javno naročanje </a:t>
            </a:r>
            <a:r>
              <a:rPr lang="sl-SI" sz="2400" noProof="0" dirty="0">
                <a:latin typeface="Aptos  "/>
              </a:rPr>
              <a:t>za čistila in storitve čiščenja.</a:t>
            </a:r>
          </a:p>
        </p:txBody>
      </p:sp>
      <p:pic>
        <p:nvPicPr>
          <p:cNvPr id="6" name="Segnaposto immagine 5">
            <a:extLst>
              <a:ext uri="{FF2B5EF4-FFF2-40B4-BE49-F238E27FC236}">
                <a16:creationId xmlns:a16="http://schemas.microsoft.com/office/drawing/2014/main" id="{FC160662-3D6A-1827-856C-388511B1055A}"/>
              </a:ext>
            </a:extLst>
          </p:cNvPr>
          <p:cNvPicPr>
            <a:picLocks noGrp="1" noChangeAspect="1"/>
          </p:cNvPicPr>
          <p:nvPr>
            <p:ph type="pic" idx="2"/>
          </p:nvPr>
        </p:nvPicPr>
        <p:blipFill>
          <a:blip r:embed="rId4">
            <a:extLst>
              <a:ext uri="{BEBA8EAE-BF5A-486C-A8C5-ECC9F3942E4B}">
                <a14:imgProps xmlns:a14="http://schemas.microsoft.com/office/drawing/2010/main">
                  <a14:imgLayer r:embed="rId5">
                    <a14:imgEffect>
                      <a14:artisticPaintBrush/>
                    </a14:imgEffect>
                  </a14:imgLayer>
                </a14:imgProps>
              </a:ext>
            </a:extLst>
          </a:blip>
          <a:srcRect l="18942" r="18942"/>
          <a:stretch/>
        </p:blipFill>
        <p:spPr>
          <a:xfrm flipH="1">
            <a:off x="6733505" y="10"/>
            <a:ext cx="5458495" cy="6857990"/>
          </a:xfrm>
          <a:noFill/>
        </p:spPr>
      </p:pic>
    </p:spTree>
    <p:extLst>
      <p:ext uri="{BB962C8B-B14F-4D97-AF65-F5344CB8AC3E}">
        <p14:creationId xmlns:p14="http://schemas.microsoft.com/office/powerpoint/2010/main" val="4171593545"/>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7B61C-3DC7-DDCF-82AE-29577E7ACC50}"/>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FA2E059F-0909-2B6D-1A79-467EA4D64935}"/>
              </a:ext>
            </a:extLst>
          </p:cNvPr>
          <p:cNvSpPr>
            <a:spLocks noGrp="1"/>
          </p:cNvSpPr>
          <p:nvPr>
            <p:ph type="title"/>
          </p:nvPr>
        </p:nvSpPr>
        <p:spPr>
          <a:xfrm>
            <a:off x="602422" y="547487"/>
            <a:ext cx="9574500" cy="1494596"/>
          </a:xfrm>
        </p:spPr>
        <p:txBody>
          <a:bodyPr/>
          <a:lstStyle/>
          <a:p>
            <a:r>
              <a:rPr lang="sl-SI" noProof="0" dirty="0"/>
              <a:t>3. Merila EU za zeleno javno naročanje </a:t>
            </a:r>
            <a:r>
              <a:rPr lang="sl-SI" sz="4400" noProof="0" dirty="0"/>
              <a:t>za čistila in storitve čiščenja</a:t>
            </a:r>
            <a:endParaRPr lang="sl-SI" noProof="0" dirty="0"/>
          </a:p>
        </p:txBody>
      </p:sp>
      <p:sp>
        <p:nvSpPr>
          <p:cNvPr id="7" name="Segnaposto testo 6">
            <a:extLst>
              <a:ext uri="{FF2B5EF4-FFF2-40B4-BE49-F238E27FC236}">
                <a16:creationId xmlns:a16="http://schemas.microsoft.com/office/drawing/2014/main" id="{B718D0C5-A0A2-6E9F-EDCF-DE53C14188EE}"/>
              </a:ext>
            </a:extLst>
          </p:cNvPr>
          <p:cNvSpPr>
            <a:spLocks noGrp="1"/>
          </p:cNvSpPr>
          <p:nvPr>
            <p:ph type="body" idx="2"/>
          </p:nvPr>
        </p:nvSpPr>
        <p:spPr>
          <a:xfrm>
            <a:off x="722279" y="3190787"/>
            <a:ext cx="5103164" cy="3135926"/>
          </a:xfrm>
        </p:spPr>
        <p:txBody>
          <a:bodyPr>
            <a:normAutofit fontScale="92500"/>
          </a:bodyPr>
          <a:lstStyle/>
          <a:p>
            <a:pPr marL="571500" indent="-342900">
              <a:buFont typeface="Wingdings" panose="05000000000000000000" pitchFamily="2" charset="2"/>
              <a:buChar char="Ø"/>
            </a:pPr>
            <a:r>
              <a:rPr lang="sl-SI" sz="2400" b="1" noProof="0" dirty="0">
                <a:solidFill>
                  <a:schemeClr val="accent1">
                    <a:lumMod val="50000"/>
                  </a:schemeClr>
                </a:solidFill>
              </a:rPr>
              <a:t>Uporaba čistil in čistilnih pripomočkov z okoljskim znakom</a:t>
            </a:r>
          </a:p>
          <a:p>
            <a:pPr marL="571500" indent="-342900">
              <a:buFont typeface="Wingdings" panose="05000000000000000000" pitchFamily="2" charset="2"/>
              <a:buChar char="Ø"/>
            </a:pPr>
            <a:r>
              <a:rPr lang="sl-SI" sz="2400" b="1" noProof="0" dirty="0">
                <a:solidFill>
                  <a:schemeClr val="accent1">
                    <a:lumMod val="50000"/>
                  </a:schemeClr>
                </a:solidFill>
              </a:rPr>
              <a:t>Energetska učinkovitost </a:t>
            </a:r>
            <a:r>
              <a:rPr lang="sl-SI" sz="2000" b="1" noProof="0" dirty="0"/>
              <a:t>– </a:t>
            </a:r>
            <a:r>
              <a:rPr lang="sl-SI" sz="2000" noProof="0" dirty="0"/>
              <a:t>zahteve za naprave, kot so sesalniki</a:t>
            </a:r>
          </a:p>
          <a:p>
            <a:pPr marL="571500" indent="-342900">
              <a:buFont typeface="Wingdings" panose="05000000000000000000" pitchFamily="2" charset="2"/>
              <a:buChar char="Ø"/>
            </a:pPr>
            <a:r>
              <a:rPr lang="sl-SI" sz="2400" b="1" noProof="0" dirty="0">
                <a:solidFill>
                  <a:schemeClr val="accent1">
                    <a:lumMod val="50000"/>
                  </a:schemeClr>
                </a:solidFill>
              </a:rPr>
              <a:t>Uporaba koncentriranih, nerazredčenih čistilnih sredstev </a:t>
            </a:r>
            <a:r>
              <a:rPr lang="sl-SI" sz="2000" b="1" noProof="0" dirty="0"/>
              <a:t>– </a:t>
            </a:r>
            <a:r>
              <a:rPr lang="sl-SI" sz="2000" noProof="0" dirty="0"/>
              <a:t>za zmanjšanje količine embalaže in prevoza</a:t>
            </a:r>
          </a:p>
        </p:txBody>
      </p:sp>
      <p:sp>
        <p:nvSpPr>
          <p:cNvPr id="8" name="Segnaposto testo 6">
            <a:extLst>
              <a:ext uri="{FF2B5EF4-FFF2-40B4-BE49-F238E27FC236}">
                <a16:creationId xmlns:a16="http://schemas.microsoft.com/office/drawing/2014/main" id="{34A11C87-3483-6C6B-9DA8-364E3B5AEA00}"/>
              </a:ext>
            </a:extLst>
          </p:cNvPr>
          <p:cNvSpPr txBox="1">
            <a:spLocks/>
          </p:cNvSpPr>
          <p:nvPr/>
        </p:nvSpPr>
        <p:spPr>
          <a:xfrm>
            <a:off x="6096000" y="3190787"/>
            <a:ext cx="4590961" cy="3135926"/>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571500" indent="-342900">
              <a:buFont typeface="Wingdings" panose="05000000000000000000" pitchFamily="2" charset="2"/>
              <a:buChar char="Ø"/>
            </a:pPr>
            <a:r>
              <a:rPr lang="sl-SI" sz="2200" b="1" noProof="0" dirty="0">
                <a:solidFill>
                  <a:schemeClr val="accent1">
                    <a:lumMod val="50000"/>
                  </a:schemeClr>
                </a:solidFill>
              </a:rPr>
              <a:t>Blago iz mikrovlaken </a:t>
            </a:r>
            <a:r>
              <a:rPr lang="sl-SI" sz="2000" b="1" noProof="0" dirty="0"/>
              <a:t>– </a:t>
            </a:r>
            <a:r>
              <a:rPr lang="sl-SI" sz="2000" noProof="0" dirty="0"/>
              <a:t>za boljšo učinkovitost čiščenja</a:t>
            </a:r>
          </a:p>
          <a:p>
            <a:pPr marL="571500" indent="-342900">
              <a:buFont typeface="Wingdings" panose="05000000000000000000" pitchFamily="2" charset="2"/>
              <a:buChar char="Ø"/>
            </a:pPr>
            <a:r>
              <a:rPr lang="sl-SI" sz="2200" b="1" noProof="0" dirty="0">
                <a:solidFill>
                  <a:schemeClr val="accent1">
                    <a:lumMod val="50000"/>
                  </a:schemeClr>
                </a:solidFill>
              </a:rPr>
              <a:t>Ukrepi in prakse na področju upravljanja okolja</a:t>
            </a:r>
          </a:p>
          <a:p>
            <a:pPr marL="571500" indent="-342900">
              <a:buFont typeface="Wingdings" panose="05000000000000000000" pitchFamily="2" charset="2"/>
              <a:buChar char="Ø"/>
            </a:pPr>
            <a:r>
              <a:rPr lang="sl-SI" sz="2000" noProof="0" dirty="0"/>
              <a:t>Trajnostno naročanje </a:t>
            </a:r>
            <a:r>
              <a:rPr lang="sl-SI" sz="2200" b="1" noProof="0" dirty="0">
                <a:solidFill>
                  <a:schemeClr val="accent1">
                    <a:lumMod val="50000"/>
                  </a:schemeClr>
                </a:solidFill>
              </a:rPr>
              <a:t>potrošnega blaga</a:t>
            </a:r>
          </a:p>
        </p:txBody>
      </p:sp>
      <p:sp>
        <p:nvSpPr>
          <p:cNvPr id="10" name="CasellaDiTesto 9">
            <a:extLst>
              <a:ext uri="{FF2B5EF4-FFF2-40B4-BE49-F238E27FC236}">
                <a16:creationId xmlns:a16="http://schemas.microsoft.com/office/drawing/2014/main" id="{FE6C97FF-B6D9-4C92-7696-04C30F1F52AD}"/>
              </a:ext>
            </a:extLst>
          </p:cNvPr>
          <p:cNvSpPr txBox="1"/>
          <p:nvPr/>
        </p:nvSpPr>
        <p:spPr>
          <a:xfrm>
            <a:off x="602422" y="2563066"/>
            <a:ext cx="8674900" cy="461665"/>
          </a:xfrm>
          <a:prstGeom prst="rect">
            <a:avLst/>
          </a:prstGeom>
          <a:noFill/>
        </p:spPr>
        <p:txBody>
          <a:bodyPr wrap="square">
            <a:spAutoFit/>
          </a:bodyPr>
          <a:lstStyle/>
          <a:p>
            <a:r>
              <a:rPr lang="sl-SI" sz="2400" b="1" noProof="0" dirty="0">
                <a:solidFill>
                  <a:schemeClr val="accent2">
                    <a:lumMod val="75000"/>
                  </a:schemeClr>
                </a:solidFill>
              </a:rPr>
              <a:t>Tehnične specifikacije:</a:t>
            </a:r>
          </a:p>
        </p:txBody>
      </p:sp>
      <p:sp>
        <p:nvSpPr>
          <p:cNvPr id="11" name="Goccia 10">
            <a:extLst>
              <a:ext uri="{FF2B5EF4-FFF2-40B4-BE49-F238E27FC236}">
                <a16:creationId xmlns:a16="http://schemas.microsoft.com/office/drawing/2014/main" id="{28EAFAEB-A9F0-3236-8BED-4FD3A3BE7B47}"/>
              </a:ext>
            </a:extLst>
          </p:cNvPr>
          <p:cNvSpPr/>
          <p:nvPr/>
        </p:nvSpPr>
        <p:spPr>
          <a:xfrm>
            <a:off x="10176922" y="1842829"/>
            <a:ext cx="2015078" cy="1840584"/>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Tree>
    <p:extLst>
      <p:ext uri="{BB962C8B-B14F-4D97-AF65-F5344CB8AC3E}">
        <p14:creationId xmlns:p14="http://schemas.microsoft.com/office/powerpoint/2010/main" val="3130350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1EA50-319E-9E50-867C-0CE53AA064D3}"/>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7AA97CF3-B871-F1D2-8CA0-BE0FD8D37A33}"/>
              </a:ext>
            </a:extLst>
          </p:cNvPr>
          <p:cNvSpPr>
            <a:spLocks noGrp="1"/>
          </p:cNvSpPr>
          <p:nvPr>
            <p:ph type="title"/>
          </p:nvPr>
        </p:nvSpPr>
        <p:spPr>
          <a:xfrm>
            <a:off x="594360" y="543018"/>
            <a:ext cx="8950473" cy="1494596"/>
          </a:xfrm>
        </p:spPr>
        <p:txBody>
          <a:bodyPr/>
          <a:lstStyle/>
          <a:p>
            <a:r>
              <a:rPr lang="sl-SI" noProof="0" dirty="0"/>
              <a:t>3. Merila EU za zeleno javno naročanje </a:t>
            </a:r>
            <a:r>
              <a:rPr lang="sl-SI" sz="4400" noProof="0" dirty="0"/>
              <a:t>za čistila in storitve čiščenja</a:t>
            </a:r>
            <a:endParaRPr lang="sl-SI" noProof="0" dirty="0"/>
          </a:p>
        </p:txBody>
      </p:sp>
      <p:sp>
        <p:nvSpPr>
          <p:cNvPr id="7" name="Segnaposto testo 6">
            <a:extLst>
              <a:ext uri="{FF2B5EF4-FFF2-40B4-BE49-F238E27FC236}">
                <a16:creationId xmlns:a16="http://schemas.microsoft.com/office/drawing/2014/main" id="{6508418B-A11F-696D-6321-EFB2B445B0F0}"/>
              </a:ext>
            </a:extLst>
          </p:cNvPr>
          <p:cNvSpPr>
            <a:spLocks noGrp="1"/>
          </p:cNvSpPr>
          <p:nvPr>
            <p:ph type="body" idx="2"/>
          </p:nvPr>
        </p:nvSpPr>
        <p:spPr>
          <a:xfrm>
            <a:off x="594360" y="2988158"/>
            <a:ext cx="5103164" cy="3135926"/>
          </a:xfrm>
        </p:spPr>
        <p:txBody>
          <a:bodyPr>
            <a:normAutofit fontScale="92500" lnSpcReduction="20000"/>
          </a:bodyPr>
          <a:lstStyle/>
          <a:p>
            <a:pPr marL="571500" indent="-342900">
              <a:buFont typeface="Wingdings" panose="05000000000000000000" pitchFamily="2" charset="2"/>
              <a:buChar char="Ø"/>
            </a:pPr>
            <a:r>
              <a:rPr lang="sl-SI" sz="2400" noProof="0" dirty="0"/>
              <a:t>Izboljšane </a:t>
            </a:r>
            <a:r>
              <a:rPr lang="sl-SI" sz="2800" b="1" noProof="0" dirty="0">
                <a:solidFill>
                  <a:schemeClr val="accent1">
                    <a:lumMod val="50000"/>
                  </a:schemeClr>
                </a:solidFill>
              </a:rPr>
              <a:t>prakse okoljskega upravljanja </a:t>
            </a:r>
            <a:r>
              <a:rPr lang="sl-SI" sz="2400" noProof="0" dirty="0"/>
              <a:t>pri opravljanju storitev</a:t>
            </a:r>
          </a:p>
          <a:p>
            <a:pPr marL="571500" indent="-342900">
              <a:buFont typeface="Wingdings" panose="05000000000000000000" pitchFamily="2" charset="2"/>
              <a:buChar char="Ø"/>
            </a:pPr>
            <a:r>
              <a:rPr lang="sl-SI" sz="2400" noProof="0" dirty="0"/>
              <a:t>Potrošne dobrine </a:t>
            </a:r>
            <a:r>
              <a:rPr lang="sl-SI" sz="2800" b="1" noProof="0" dirty="0">
                <a:solidFill>
                  <a:schemeClr val="accent1">
                    <a:lumMod val="50000"/>
                  </a:schemeClr>
                </a:solidFill>
              </a:rPr>
              <a:t>z okoljskim znakom</a:t>
            </a:r>
          </a:p>
          <a:p>
            <a:pPr marL="571500" indent="-342900">
              <a:buFont typeface="Wingdings" panose="05000000000000000000" pitchFamily="2" charset="2"/>
              <a:buChar char="Ø"/>
            </a:pPr>
            <a:r>
              <a:rPr lang="sl-SI" sz="2400" noProof="0" dirty="0">
                <a:solidFill>
                  <a:schemeClr val="tx1"/>
                </a:solidFill>
              </a:rPr>
              <a:t>Čistila in pripomočki </a:t>
            </a:r>
            <a:r>
              <a:rPr lang="sl-SI" sz="2800" b="1" noProof="0" dirty="0">
                <a:solidFill>
                  <a:schemeClr val="accent1">
                    <a:lumMod val="50000"/>
                  </a:schemeClr>
                </a:solidFill>
              </a:rPr>
              <a:t>z okoljskim znakom </a:t>
            </a:r>
            <a:r>
              <a:rPr lang="sl-SI" sz="2400" noProof="0" dirty="0">
                <a:solidFill>
                  <a:schemeClr val="tx1"/>
                </a:solidFill>
              </a:rPr>
              <a:t>morajo izpolnjevati določena merila</a:t>
            </a:r>
          </a:p>
        </p:txBody>
      </p:sp>
      <p:sp>
        <p:nvSpPr>
          <p:cNvPr id="8" name="Segnaposto testo 6">
            <a:extLst>
              <a:ext uri="{FF2B5EF4-FFF2-40B4-BE49-F238E27FC236}">
                <a16:creationId xmlns:a16="http://schemas.microsoft.com/office/drawing/2014/main" id="{AC6193E6-50A1-20CE-6800-2B7171A9789C}"/>
              </a:ext>
            </a:extLst>
          </p:cNvPr>
          <p:cNvSpPr txBox="1">
            <a:spLocks/>
          </p:cNvSpPr>
          <p:nvPr/>
        </p:nvSpPr>
        <p:spPr>
          <a:xfrm>
            <a:off x="5796642" y="2845800"/>
            <a:ext cx="4590961" cy="3135926"/>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571500" indent="-342900">
              <a:buFont typeface="Wingdings" panose="05000000000000000000" pitchFamily="2" charset="2"/>
              <a:buChar char="Ø"/>
            </a:pPr>
            <a:r>
              <a:rPr lang="sl-SI" sz="2400" noProof="0" dirty="0"/>
              <a:t>Ukrepi za usposabljanje</a:t>
            </a:r>
            <a:r>
              <a:rPr lang="sl-SI" sz="2400" b="1" noProof="0" dirty="0"/>
              <a:t> </a:t>
            </a:r>
            <a:r>
              <a:rPr lang="sl-SI" sz="2800" b="1" noProof="0" dirty="0">
                <a:solidFill>
                  <a:schemeClr val="accent1">
                    <a:lumMod val="50000"/>
                  </a:schemeClr>
                </a:solidFill>
              </a:rPr>
              <a:t>zaposlenih</a:t>
            </a:r>
            <a:r>
              <a:rPr lang="sl-SI" sz="2400" b="1" noProof="0" dirty="0"/>
              <a:t> </a:t>
            </a:r>
            <a:r>
              <a:rPr lang="sl-SI" sz="2400" noProof="0" dirty="0"/>
              <a:t>o trajnostnih in varnih praksah</a:t>
            </a:r>
          </a:p>
          <a:p>
            <a:pPr marL="685800" indent="-457200">
              <a:buFont typeface="Wingdings" panose="05000000000000000000" pitchFamily="2" charset="2"/>
              <a:buChar char="Ø"/>
            </a:pPr>
            <a:r>
              <a:rPr lang="sl-SI" sz="2800" b="1" noProof="0" dirty="0">
                <a:solidFill>
                  <a:schemeClr val="accent1">
                    <a:lumMod val="50000"/>
                  </a:schemeClr>
                </a:solidFill>
              </a:rPr>
              <a:t>Pravilno odmerjanje </a:t>
            </a:r>
            <a:r>
              <a:rPr lang="sl-SI" sz="2400" noProof="0" dirty="0"/>
              <a:t>čistilnih sredstev</a:t>
            </a:r>
          </a:p>
        </p:txBody>
      </p:sp>
      <p:sp>
        <p:nvSpPr>
          <p:cNvPr id="11" name="Goccia 10">
            <a:extLst>
              <a:ext uri="{FF2B5EF4-FFF2-40B4-BE49-F238E27FC236}">
                <a16:creationId xmlns:a16="http://schemas.microsoft.com/office/drawing/2014/main" id="{78BBDF1B-74F3-A90A-EBD1-CCF208D3C4E6}"/>
              </a:ext>
            </a:extLst>
          </p:cNvPr>
          <p:cNvSpPr/>
          <p:nvPr/>
        </p:nvSpPr>
        <p:spPr>
          <a:xfrm>
            <a:off x="9544833" y="1458544"/>
            <a:ext cx="2647167" cy="2108685"/>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2" name="TextBox 1">
            <a:extLst>
              <a:ext uri="{FF2B5EF4-FFF2-40B4-BE49-F238E27FC236}">
                <a16:creationId xmlns:a16="http://schemas.microsoft.com/office/drawing/2014/main" id="{64E46EDF-5ECE-FA86-6DAF-E695BA35F4AB}"/>
              </a:ext>
            </a:extLst>
          </p:cNvPr>
          <p:cNvSpPr txBox="1"/>
          <p:nvPr/>
        </p:nvSpPr>
        <p:spPr>
          <a:xfrm>
            <a:off x="3245060" y="1901770"/>
            <a:ext cx="5103164" cy="400110"/>
          </a:xfrm>
          <a:prstGeom prst="rect">
            <a:avLst/>
          </a:prstGeom>
          <a:noFill/>
        </p:spPr>
        <p:txBody>
          <a:bodyPr wrap="square" rtlCol="0">
            <a:spAutoFit/>
          </a:bodyPr>
          <a:lstStyle/>
          <a:p>
            <a:r>
              <a:rPr lang="sl-SI" sz="2000" b="1" noProof="0" dirty="0">
                <a:solidFill>
                  <a:srgbClr val="035854"/>
                </a:solidFill>
              </a:rPr>
              <a:t>MERILA ZA DODELJEVANJE NAGRAD</a:t>
            </a:r>
          </a:p>
        </p:txBody>
      </p:sp>
      <p:sp>
        <p:nvSpPr>
          <p:cNvPr id="4" name="TextBox 3">
            <a:extLst>
              <a:ext uri="{FF2B5EF4-FFF2-40B4-BE49-F238E27FC236}">
                <a16:creationId xmlns:a16="http://schemas.microsoft.com/office/drawing/2014/main" id="{DD5E38F8-E664-32C3-F571-6F7CBC93CFEA}"/>
              </a:ext>
            </a:extLst>
          </p:cNvPr>
          <p:cNvSpPr txBox="1"/>
          <p:nvPr/>
        </p:nvSpPr>
        <p:spPr>
          <a:xfrm>
            <a:off x="3054600" y="3269712"/>
            <a:ext cx="6109200" cy="307777"/>
          </a:xfrm>
          <a:prstGeom prst="rect">
            <a:avLst/>
          </a:prstGeom>
          <a:noFill/>
        </p:spPr>
        <p:txBody>
          <a:bodyPr wrap="square">
            <a:spAutoFit/>
          </a:bodyPr>
          <a:lstStyle/>
          <a:p>
            <a:r>
              <a:rPr lang="sl-SI" b="0" noProof="0" dirty="0">
                <a:effectLst/>
              </a:rPr>
              <a:t> </a:t>
            </a:r>
            <a:endParaRPr lang="sl-SI" noProof="0" dirty="0"/>
          </a:p>
        </p:txBody>
      </p:sp>
    </p:spTree>
    <p:extLst>
      <p:ext uri="{BB962C8B-B14F-4D97-AF65-F5344CB8AC3E}">
        <p14:creationId xmlns:p14="http://schemas.microsoft.com/office/powerpoint/2010/main" val="669594086"/>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5E41-1CC9-7A39-84AF-3FE8AC9B7051}"/>
              </a:ext>
            </a:extLst>
          </p:cNvPr>
          <p:cNvSpPr>
            <a:spLocks noGrp="1"/>
          </p:cNvSpPr>
          <p:nvPr>
            <p:ph type="title"/>
          </p:nvPr>
        </p:nvSpPr>
        <p:spPr>
          <a:xfrm>
            <a:off x="594360" y="508529"/>
            <a:ext cx="11026440" cy="1494596"/>
          </a:xfrm>
        </p:spPr>
        <p:txBody>
          <a:bodyPr/>
          <a:lstStyle/>
          <a:p>
            <a:r>
              <a:rPr lang="sl-SI" noProof="0" dirty="0"/>
              <a:t>3. Merila EU za zeleno javno naročanje za podatkovne centre, strežniške prostore in storitve v oblaku </a:t>
            </a:r>
          </a:p>
        </p:txBody>
      </p:sp>
      <p:sp>
        <p:nvSpPr>
          <p:cNvPr id="3" name="Text Placeholder 2">
            <a:extLst>
              <a:ext uri="{FF2B5EF4-FFF2-40B4-BE49-F238E27FC236}">
                <a16:creationId xmlns:a16="http://schemas.microsoft.com/office/drawing/2014/main" id="{0071EA08-517A-A6DD-30EA-523610B694F3}"/>
              </a:ext>
            </a:extLst>
          </p:cNvPr>
          <p:cNvSpPr>
            <a:spLocks noGrp="1"/>
          </p:cNvSpPr>
          <p:nvPr>
            <p:ph type="body" idx="1"/>
          </p:nvPr>
        </p:nvSpPr>
        <p:spPr>
          <a:xfrm>
            <a:off x="673560" y="3137325"/>
            <a:ext cx="4490827" cy="3597470"/>
          </a:xfrm>
        </p:spPr>
        <p:txBody>
          <a:bodyPr/>
          <a:lstStyle/>
          <a:p>
            <a:pPr marL="571500" indent="-342900">
              <a:buFont typeface="Wingdings" panose="05000000000000000000" pitchFamily="2" charset="2"/>
              <a:buChar char="Ø"/>
            </a:pPr>
            <a:r>
              <a:rPr lang="sl-SI" sz="2400" noProof="0" dirty="0"/>
              <a:t>Dokumentacija in poročilo o </a:t>
            </a:r>
            <a:r>
              <a:rPr lang="sl-SI" sz="2400" b="1" noProof="0" dirty="0">
                <a:solidFill>
                  <a:schemeClr val="accent1">
                    <a:lumMod val="50000"/>
                  </a:schemeClr>
                </a:solidFill>
              </a:rPr>
              <a:t>uporabljenih čistilih in pripomočkih</a:t>
            </a:r>
          </a:p>
          <a:p>
            <a:pPr marL="571500" indent="-342900">
              <a:buFont typeface="Wingdings" panose="05000000000000000000" pitchFamily="2" charset="2"/>
              <a:buChar char="Ø"/>
            </a:pPr>
            <a:r>
              <a:rPr lang="sl-SI" sz="2400" b="1" noProof="0" dirty="0">
                <a:solidFill>
                  <a:schemeClr val="accent1">
                    <a:lumMod val="50000"/>
                  </a:schemeClr>
                </a:solidFill>
              </a:rPr>
              <a:t>Pravilno odmerjanje </a:t>
            </a:r>
            <a:r>
              <a:rPr lang="sl-SI" sz="2400" noProof="0" dirty="0"/>
              <a:t>čistil</a:t>
            </a:r>
          </a:p>
        </p:txBody>
      </p:sp>
      <p:sp>
        <p:nvSpPr>
          <p:cNvPr id="4" name="Text Placeholder 3">
            <a:extLst>
              <a:ext uri="{FF2B5EF4-FFF2-40B4-BE49-F238E27FC236}">
                <a16:creationId xmlns:a16="http://schemas.microsoft.com/office/drawing/2014/main" id="{B5C999F3-9A19-BC51-831C-BA3C3D0BD618}"/>
              </a:ext>
            </a:extLst>
          </p:cNvPr>
          <p:cNvSpPr>
            <a:spLocks noGrp="1"/>
          </p:cNvSpPr>
          <p:nvPr>
            <p:ph type="body" idx="2"/>
          </p:nvPr>
        </p:nvSpPr>
        <p:spPr>
          <a:xfrm>
            <a:off x="5860298" y="3137325"/>
            <a:ext cx="4490827" cy="3597470"/>
          </a:xfrm>
        </p:spPr>
        <p:txBody>
          <a:bodyPr>
            <a:normAutofit/>
          </a:bodyPr>
          <a:lstStyle/>
          <a:p>
            <a:pPr marL="571500" indent="-342900">
              <a:buFont typeface="Wingdings" panose="05000000000000000000" pitchFamily="2" charset="2"/>
              <a:buChar char="Ø"/>
            </a:pPr>
            <a:r>
              <a:rPr lang="sl-SI" sz="2400" b="1" noProof="0" dirty="0">
                <a:solidFill>
                  <a:schemeClr val="accent1">
                    <a:lumMod val="50000"/>
                  </a:schemeClr>
                </a:solidFill>
              </a:rPr>
              <a:t>Usposabljanje osebja </a:t>
            </a:r>
            <a:r>
              <a:rPr lang="sl-SI" sz="2400" noProof="0" dirty="0"/>
              <a:t>za čiščenje o trajnostnih in varnih praksah </a:t>
            </a:r>
          </a:p>
        </p:txBody>
      </p:sp>
      <p:sp>
        <p:nvSpPr>
          <p:cNvPr id="5" name="TextBox 4">
            <a:extLst>
              <a:ext uri="{FF2B5EF4-FFF2-40B4-BE49-F238E27FC236}">
                <a16:creationId xmlns:a16="http://schemas.microsoft.com/office/drawing/2014/main" id="{D71AC7FB-5894-F98F-1A05-69F6B51EC7E7}"/>
              </a:ext>
            </a:extLst>
          </p:cNvPr>
          <p:cNvSpPr txBox="1"/>
          <p:nvPr/>
        </p:nvSpPr>
        <p:spPr>
          <a:xfrm>
            <a:off x="3122310" y="2370170"/>
            <a:ext cx="5762489" cy="400110"/>
          </a:xfrm>
          <a:prstGeom prst="rect">
            <a:avLst/>
          </a:prstGeom>
          <a:noFill/>
        </p:spPr>
        <p:txBody>
          <a:bodyPr wrap="square" rtlCol="0">
            <a:spAutoFit/>
          </a:bodyPr>
          <a:lstStyle/>
          <a:p>
            <a:r>
              <a:rPr lang="sl-SI" sz="2000" b="1" noProof="0" dirty="0">
                <a:solidFill>
                  <a:srgbClr val="035854"/>
                </a:solidFill>
              </a:rPr>
              <a:t>KLAVZULE O IZPOLNJEVANJU POGODBE</a:t>
            </a:r>
          </a:p>
        </p:txBody>
      </p:sp>
    </p:spTree>
    <p:extLst>
      <p:ext uri="{BB962C8B-B14F-4D97-AF65-F5344CB8AC3E}">
        <p14:creationId xmlns:p14="http://schemas.microsoft.com/office/powerpoint/2010/main" val="505615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71C67-CCC6-3BA1-8659-A6C2F51FC05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14AC9B9-FBD9-3C71-BF28-829B2603C0A6}"/>
              </a:ext>
            </a:extLst>
          </p:cNvPr>
          <p:cNvSpPr>
            <a:spLocks noGrp="1"/>
          </p:cNvSpPr>
          <p:nvPr>
            <p:ph type="title"/>
          </p:nvPr>
        </p:nvSpPr>
        <p:spPr>
          <a:xfrm>
            <a:off x="594360" y="108503"/>
            <a:ext cx="10486440" cy="1494596"/>
          </a:xfrm>
        </p:spPr>
        <p:txBody>
          <a:bodyPr/>
          <a:lstStyle/>
          <a:p>
            <a:r>
              <a:rPr lang="sl-SI" noProof="0" dirty="0"/>
              <a:t>3. Merila EU za zeleno javno naročanje </a:t>
            </a:r>
            <a:r>
              <a:rPr lang="sl-SI" sz="4400" noProof="0" dirty="0"/>
              <a:t>za čisti</a:t>
            </a:r>
            <a:r>
              <a:rPr lang="sl-SI" noProof="0" dirty="0"/>
              <a:t>la</a:t>
            </a:r>
            <a:r>
              <a:rPr lang="sl-SI" sz="4400" noProof="0" dirty="0"/>
              <a:t> in storitve čiščenja</a:t>
            </a:r>
            <a:endParaRPr lang="sl-SI" noProof="0" dirty="0"/>
          </a:p>
        </p:txBody>
      </p:sp>
      <p:sp>
        <p:nvSpPr>
          <p:cNvPr id="3" name="Segnaposto testo 2">
            <a:extLst>
              <a:ext uri="{FF2B5EF4-FFF2-40B4-BE49-F238E27FC236}">
                <a16:creationId xmlns:a16="http://schemas.microsoft.com/office/drawing/2014/main" id="{5AE442C6-8794-772A-2732-45FF657B57E3}"/>
              </a:ext>
            </a:extLst>
          </p:cNvPr>
          <p:cNvSpPr>
            <a:spLocks noGrp="1"/>
          </p:cNvSpPr>
          <p:nvPr>
            <p:ph type="body" idx="1"/>
          </p:nvPr>
        </p:nvSpPr>
        <p:spPr>
          <a:xfrm>
            <a:off x="388175" y="2255366"/>
            <a:ext cx="4490827" cy="3918421"/>
          </a:xfrm>
        </p:spPr>
        <p:txBody>
          <a:bodyPr>
            <a:normAutofit fontScale="77500" lnSpcReduction="20000"/>
          </a:bodyPr>
          <a:lstStyle/>
          <a:p>
            <a:r>
              <a:rPr lang="sl-SI" sz="2800" noProof="0" dirty="0"/>
              <a:t>Med ključne značilnosti in gonilne sile v sektorju storitev čiščenja sodijo širitev </a:t>
            </a:r>
            <a:r>
              <a:rPr lang="sl-SI" sz="2800" b="1" noProof="0" dirty="0"/>
              <a:t>zunanjega izvajanja storitev, sklepanje pogodb na podlagi stroškov ter prekomerna zastopanost zaposlovanja za krajši delovni čas (in zelo kratkoročnega zaposlovanja za krajši delovni čas)</a:t>
            </a:r>
            <a:r>
              <a:rPr lang="sl-SI" sz="2800" noProof="0" dirty="0"/>
              <a:t>. </a:t>
            </a:r>
            <a:r>
              <a:rPr lang="sl-SI" sz="2800" b="1" noProof="0" dirty="0"/>
              <a:t> </a:t>
            </a:r>
          </a:p>
          <a:p>
            <a:r>
              <a:rPr lang="sl-SI" sz="2800" noProof="0" dirty="0"/>
              <a:t>Zaradi visoke delovne intenzivnosti je ta sektor </a:t>
            </a:r>
            <a:r>
              <a:rPr lang="sl-SI" sz="2800" b="1" noProof="0" dirty="0"/>
              <a:t>še posebej občutljiv na ureditev plač</a:t>
            </a:r>
            <a:r>
              <a:rPr lang="sl-SI" sz="2800" noProof="0" dirty="0"/>
              <a:t>.</a:t>
            </a:r>
          </a:p>
        </p:txBody>
      </p:sp>
      <p:sp>
        <p:nvSpPr>
          <p:cNvPr id="4" name="Segnaposto testo 3">
            <a:extLst>
              <a:ext uri="{FF2B5EF4-FFF2-40B4-BE49-F238E27FC236}">
                <a16:creationId xmlns:a16="http://schemas.microsoft.com/office/drawing/2014/main" id="{30BDEE78-8957-170B-67A0-B69A977315B1}"/>
              </a:ext>
            </a:extLst>
          </p:cNvPr>
          <p:cNvSpPr>
            <a:spLocks noGrp="1"/>
          </p:cNvSpPr>
          <p:nvPr>
            <p:ph type="body" idx="2"/>
          </p:nvPr>
        </p:nvSpPr>
        <p:spPr>
          <a:xfrm>
            <a:off x="6970015" y="1979453"/>
            <a:ext cx="4329390" cy="4358377"/>
          </a:xfrm>
        </p:spPr>
        <p:txBody>
          <a:bodyPr>
            <a:normAutofit fontScale="92500"/>
          </a:bodyPr>
          <a:lstStyle/>
          <a:p>
            <a:pPr marL="571500" indent="-342900">
              <a:buFont typeface="Wingdings" panose="05000000000000000000" pitchFamily="2" charset="2"/>
              <a:buChar char="§"/>
            </a:pPr>
            <a:r>
              <a:rPr lang="sl-SI" sz="2400" b="1" noProof="0" dirty="0"/>
              <a:t>Pravične delovne prakse in dobro počutje zaposlenih.</a:t>
            </a:r>
            <a:endParaRPr lang="sl-SI" sz="2400" noProof="0" dirty="0"/>
          </a:p>
          <a:p>
            <a:pPr marL="571500" indent="-342900">
              <a:buFont typeface="Wingdings" panose="05000000000000000000" pitchFamily="2" charset="2"/>
              <a:buChar char="§"/>
            </a:pPr>
            <a:r>
              <a:rPr lang="sl-SI" sz="2400" b="1" noProof="0" dirty="0"/>
              <a:t>Etična proizvodnja </a:t>
            </a:r>
            <a:r>
              <a:rPr lang="sl-SI" sz="2400" noProof="0" dirty="0"/>
              <a:t>–</a:t>
            </a:r>
            <a:r>
              <a:rPr lang="sl-SI" sz="2400" b="1" noProof="0" dirty="0"/>
              <a:t> </a:t>
            </a:r>
            <a:r>
              <a:rPr lang="sl-SI" sz="2400" noProof="0" dirty="0"/>
              <a:t>brez poskusov na živalih in veganske sestavine.</a:t>
            </a:r>
          </a:p>
          <a:p>
            <a:pPr marL="571500" indent="-342900">
              <a:buFont typeface="Wingdings" panose="05000000000000000000" pitchFamily="2" charset="2"/>
              <a:buChar char="§"/>
            </a:pPr>
            <a:r>
              <a:rPr lang="sl-SI" sz="2400" b="1" noProof="0" dirty="0"/>
              <a:t>Znak EU za okolje </a:t>
            </a:r>
            <a:r>
              <a:rPr lang="sl-SI" sz="2400" noProof="0" dirty="0"/>
              <a:t>– ta certifikat za storitve čiščenja vključuje obvezna merila glede usposabljanja in dobrega počutja zaposlenih ter socialne vidike v merilih za storitve.</a:t>
            </a:r>
          </a:p>
        </p:txBody>
      </p:sp>
      <p:sp>
        <p:nvSpPr>
          <p:cNvPr id="5" name="Segnaposto testo 2">
            <a:extLst>
              <a:ext uri="{FF2B5EF4-FFF2-40B4-BE49-F238E27FC236}">
                <a16:creationId xmlns:a16="http://schemas.microsoft.com/office/drawing/2014/main" id="{1D4B6B67-1036-C234-8841-35DF00CDD9E3}"/>
              </a:ext>
            </a:extLst>
          </p:cNvPr>
          <p:cNvSpPr txBox="1">
            <a:spLocks/>
          </p:cNvSpPr>
          <p:nvPr/>
        </p:nvSpPr>
        <p:spPr>
          <a:xfrm>
            <a:off x="388176" y="1502891"/>
            <a:ext cx="4490827" cy="752475"/>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sl-SI" b="1" noProof="0" dirty="0">
                <a:solidFill>
                  <a:srgbClr val="035854"/>
                </a:solidFill>
              </a:rPr>
              <a:t>SOCIALNA MERILA:</a:t>
            </a:r>
          </a:p>
        </p:txBody>
      </p:sp>
      <p:sp>
        <p:nvSpPr>
          <p:cNvPr id="6" name="Freccia destra con strisce 5">
            <a:extLst>
              <a:ext uri="{FF2B5EF4-FFF2-40B4-BE49-F238E27FC236}">
                <a16:creationId xmlns:a16="http://schemas.microsoft.com/office/drawing/2014/main" id="{E4D2D3EA-E8F6-F1B7-D1D2-D5402870E7A4}"/>
              </a:ext>
            </a:extLst>
          </p:cNvPr>
          <p:cNvSpPr/>
          <p:nvPr/>
        </p:nvSpPr>
        <p:spPr>
          <a:xfrm>
            <a:off x="5296449" y="4158642"/>
            <a:ext cx="1418299" cy="109625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Tree>
    <p:extLst>
      <p:ext uri="{BB962C8B-B14F-4D97-AF65-F5344CB8AC3E}">
        <p14:creationId xmlns:p14="http://schemas.microsoft.com/office/powerpoint/2010/main" val="2205033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078FA-18C7-79F2-3725-3F7C45A8C1A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E5929EC-52D6-20BC-C3BC-677687D20307}"/>
              </a:ext>
            </a:extLst>
          </p:cNvPr>
          <p:cNvSpPr>
            <a:spLocks noGrp="1"/>
          </p:cNvSpPr>
          <p:nvPr>
            <p:ph type="title"/>
          </p:nvPr>
        </p:nvSpPr>
        <p:spPr>
          <a:xfrm>
            <a:off x="594360" y="450929"/>
            <a:ext cx="11163240" cy="1494596"/>
          </a:xfrm>
        </p:spPr>
        <p:txBody>
          <a:bodyPr/>
          <a:lstStyle/>
          <a:p>
            <a:r>
              <a:rPr lang="sl-SI" noProof="0" dirty="0"/>
              <a:t>4. Standardi EU za zeleno javno naročanje za čistila in storitve čiščenja</a:t>
            </a:r>
          </a:p>
        </p:txBody>
      </p:sp>
      <p:sp>
        <p:nvSpPr>
          <p:cNvPr id="3" name="Segnaposto testo 2">
            <a:extLst>
              <a:ext uri="{FF2B5EF4-FFF2-40B4-BE49-F238E27FC236}">
                <a16:creationId xmlns:a16="http://schemas.microsoft.com/office/drawing/2014/main" id="{18255C03-6CD2-E50E-4479-0160017BACC0}"/>
              </a:ext>
            </a:extLst>
          </p:cNvPr>
          <p:cNvSpPr>
            <a:spLocks noGrp="1"/>
          </p:cNvSpPr>
          <p:nvPr>
            <p:ph type="body" idx="1"/>
          </p:nvPr>
        </p:nvSpPr>
        <p:spPr>
          <a:xfrm>
            <a:off x="594360" y="2167003"/>
            <a:ext cx="4490827" cy="4106992"/>
          </a:xfrm>
        </p:spPr>
        <p:txBody>
          <a:bodyPr>
            <a:normAutofit/>
          </a:bodyPr>
          <a:lstStyle/>
          <a:p>
            <a:r>
              <a:rPr lang="sl-SI" b="0" i="0" noProof="0" dirty="0">
                <a:effectLst/>
                <a:latin typeface="+mj-lt"/>
              </a:rPr>
              <a:t>Ta merila se pogosto ocenjujejo na podlagi standardov, kot so naslednji:</a:t>
            </a:r>
          </a:p>
          <a:p>
            <a:endParaRPr lang="sl-SI" b="0" i="0" noProof="0" dirty="0">
              <a:effectLst/>
              <a:latin typeface="+mj-lt"/>
            </a:endParaRPr>
          </a:p>
          <a:p>
            <a:pPr marL="571500" indent="-342900">
              <a:buFont typeface="Arial" panose="020B0604020202020204" pitchFamily="34" charset="0"/>
              <a:buChar char="•"/>
            </a:pPr>
            <a:r>
              <a:rPr lang="sl-SI" sz="2800" b="1" noProof="0" dirty="0">
                <a:solidFill>
                  <a:srgbClr val="035854"/>
                </a:solidFill>
              </a:rPr>
              <a:t>Znak EU za okolje</a:t>
            </a:r>
            <a:endParaRPr kumimoji="0" lang="sl-SI" sz="2800" b="0" i="0" u="none" strike="noStrike" cap="none" normalizeH="0" baseline="0" noProof="0" dirty="0">
              <a:ln>
                <a:noFill/>
              </a:ln>
              <a:solidFill>
                <a:schemeClr val="tx1"/>
              </a:solidFill>
              <a:effectLst/>
              <a:latin typeface="Arial" panose="020B0604020202020204" pitchFamily="34" charset="0"/>
            </a:endParaRPr>
          </a:p>
          <a:p>
            <a:pPr marL="571500" indent="-342900">
              <a:buFont typeface="Arial" panose="020B0604020202020204" pitchFamily="34" charset="0"/>
              <a:buChar char="•"/>
            </a:pPr>
            <a:r>
              <a:rPr lang="sl-SI" sz="2800" b="1" noProof="0" dirty="0">
                <a:solidFill>
                  <a:srgbClr val="035854"/>
                </a:solidFill>
              </a:rPr>
              <a:t>Modri angel</a:t>
            </a:r>
          </a:p>
          <a:p>
            <a:pPr marL="571500" indent="-342900">
              <a:buFont typeface="Arial" panose="020B0604020202020204" pitchFamily="34" charset="0"/>
              <a:buChar char="•"/>
            </a:pPr>
            <a:r>
              <a:rPr lang="sl-SI" sz="2800" b="1" noProof="0" dirty="0">
                <a:solidFill>
                  <a:srgbClr val="035854"/>
                </a:solidFill>
                <a:latin typeface="Arial" panose="020B0604020202020204" pitchFamily="34" charset="0"/>
              </a:rPr>
              <a:t>ECOCERT „Ekološka pralna sredstva” </a:t>
            </a:r>
          </a:p>
        </p:txBody>
      </p:sp>
      <p:sp>
        <p:nvSpPr>
          <p:cNvPr id="4" name="Segnaposto testo 3">
            <a:extLst>
              <a:ext uri="{FF2B5EF4-FFF2-40B4-BE49-F238E27FC236}">
                <a16:creationId xmlns:a16="http://schemas.microsoft.com/office/drawing/2014/main" id="{E018ECA3-5195-F635-A509-EAC00C83AEE9}"/>
              </a:ext>
            </a:extLst>
          </p:cNvPr>
          <p:cNvSpPr>
            <a:spLocks noGrp="1"/>
          </p:cNvSpPr>
          <p:nvPr>
            <p:ph type="body" idx="2"/>
          </p:nvPr>
        </p:nvSpPr>
        <p:spPr>
          <a:xfrm>
            <a:off x="5906950" y="3423602"/>
            <a:ext cx="5216162" cy="2780779"/>
          </a:xfrm>
        </p:spPr>
        <p:txBody>
          <a:bodyPr>
            <a:normAutofit/>
          </a:bodyPr>
          <a:lstStyle/>
          <a:p>
            <a:pPr marL="571500" indent="-342900">
              <a:buFont typeface="Arial" panose="020B0604020202020204" pitchFamily="34" charset="0"/>
              <a:buChar char="•"/>
            </a:pPr>
            <a:r>
              <a:rPr lang="sl-SI" sz="2800" b="1" noProof="0" dirty="0">
                <a:solidFill>
                  <a:schemeClr val="accent4"/>
                </a:solidFill>
                <a:latin typeface="Arial" panose="020B0604020202020204" pitchFamily="34" charset="0"/>
              </a:rPr>
              <a:t>ECOCERT „</a:t>
            </a:r>
            <a:r>
              <a:rPr lang="sl-SI" sz="2400" b="1" noProof="0" dirty="0"/>
              <a:t> </a:t>
            </a:r>
            <a:r>
              <a:rPr lang="sl-SI" sz="2800" b="1" noProof="0" dirty="0">
                <a:solidFill>
                  <a:schemeClr val="accent4"/>
                </a:solidFill>
                <a:latin typeface="Arial" panose="020B0604020202020204" pitchFamily="34" charset="0"/>
              </a:rPr>
              <a:t>Ekološka čistila iz ekološke pridelave“</a:t>
            </a:r>
          </a:p>
          <a:p>
            <a:pPr marL="571500" indent="-342900">
              <a:buFont typeface="Arial" panose="020B0604020202020204" pitchFamily="34" charset="0"/>
              <a:buChar char="•"/>
            </a:pPr>
            <a:r>
              <a:rPr lang="sl-SI" sz="2800" b="1" noProof="0" dirty="0">
                <a:solidFill>
                  <a:schemeClr val="accent4"/>
                </a:solidFill>
                <a:latin typeface="Arial" panose="020B0604020202020204" pitchFamily="34" charset="0"/>
              </a:rPr>
              <a:t>Nature Care Product (NCP)</a:t>
            </a:r>
          </a:p>
          <a:p>
            <a:pPr marL="571500" indent="-342900">
              <a:buFont typeface="Arial" panose="020B0604020202020204" pitchFamily="34" charset="0"/>
              <a:buChar char="•"/>
            </a:pPr>
            <a:r>
              <a:rPr lang="sl-SI" sz="2800" b="1" noProof="0" dirty="0">
                <a:solidFill>
                  <a:schemeClr val="accent4"/>
                </a:solidFill>
                <a:latin typeface="Arial" panose="020B0604020202020204" pitchFamily="34" charset="0"/>
              </a:rPr>
              <a:t>ISO 14001 </a:t>
            </a:r>
          </a:p>
        </p:txBody>
      </p:sp>
    </p:spTree>
    <p:extLst>
      <p:ext uri="{BB962C8B-B14F-4D97-AF65-F5344CB8AC3E}">
        <p14:creationId xmlns:p14="http://schemas.microsoft.com/office/powerpoint/2010/main" val="2051106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D1499-506F-028E-D849-7E57467F2F5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C1093DD-6FD4-6881-AA76-577DD74FB74F}"/>
              </a:ext>
            </a:extLst>
          </p:cNvPr>
          <p:cNvSpPr>
            <a:spLocks noGrp="1"/>
          </p:cNvSpPr>
          <p:nvPr>
            <p:ph type="title"/>
          </p:nvPr>
        </p:nvSpPr>
        <p:spPr/>
        <p:txBody>
          <a:bodyPr/>
          <a:lstStyle/>
          <a:p>
            <a:r>
              <a:rPr lang="sl-SI" noProof="0" dirty="0"/>
              <a:t>Viri</a:t>
            </a:r>
          </a:p>
        </p:txBody>
      </p:sp>
      <p:sp>
        <p:nvSpPr>
          <p:cNvPr id="4" name="CasellaDiTesto 3">
            <a:extLst>
              <a:ext uri="{FF2B5EF4-FFF2-40B4-BE49-F238E27FC236}">
                <a16:creationId xmlns:a16="http://schemas.microsoft.com/office/drawing/2014/main" id="{D7FF29BD-A0A7-FF1F-9C97-A13062CDA368}"/>
              </a:ext>
            </a:extLst>
          </p:cNvPr>
          <p:cNvSpPr txBox="1"/>
          <p:nvPr/>
        </p:nvSpPr>
        <p:spPr>
          <a:xfrm>
            <a:off x="594360" y="2690336"/>
            <a:ext cx="10972799" cy="1384995"/>
          </a:xfrm>
          <a:prstGeom prst="rect">
            <a:avLst/>
          </a:prstGeom>
          <a:noFill/>
        </p:spPr>
        <p:txBody>
          <a:bodyPr wrap="square">
            <a:spAutoFit/>
          </a:bodyPr>
          <a:lstStyle/>
          <a:p>
            <a:r>
              <a:rPr lang="sl-SI" noProof="0" dirty="0">
                <a:hlinkClick r:id="rId2" action="ppaction://hlinkfile"/>
              </a:rPr>
              <a:t>file:///C:/Users/gio94/Downloads/Technical%20report%20Indoor%20Cleaning%20Services.pdf</a:t>
            </a:r>
            <a:r>
              <a:rPr lang="sl-SI" noProof="0" dirty="0"/>
              <a:t> </a:t>
            </a:r>
          </a:p>
          <a:p>
            <a:endParaRPr lang="sl-SI" noProof="0" dirty="0"/>
          </a:p>
          <a:p>
            <a:r>
              <a:rPr lang="sl-SI" noProof="0" dirty="0">
                <a:hlinkClick r:id="rId3"/>
              </a:rPr>
              <a:t>https://susproc.jrc.ec.europa.eu/product-bureau/sites/default/files/2020-02/cleaning.pdf</a:t>
            </a:r>
            <a:r>
              <a:rPr lang="sl-SI" noProof="0" dirty="0"/>
              <a:t> </a:t>
            </a:r>
          </a:p>
          <a:p>
            <a:endParaRPr lang="sl-SI" noProof="0" dirty="0"/>
          </a:p>
          <a:p>
            <a:endParaRPr lang="sl-SI" noProof="0" dirty="0"/>
          </a:p>
          <a:p>
            <a:endParaRPr lang="sl-SI" noProof="0" dirty="0"/>
          </a:p>
        </p:txBody>
      </p:sp>
    </p:spTree>
    <p:extLst>
      <p:ext uri="{BB962C8B-B14F-4D97-AF65-F5344CB8AC3E}">
        <p14:creationId xmlns:p14="http://schemas.microsoft.com/office/powerpoint/2010/main" val="4113286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4360" y="483650"/>
            <a:ext cx="11003280" cy="915035"/>
          </a:xfrm>
        </p:spPr>
        <p:txBody>
          <a:bodyPr wrap="square" anchor="ctr">
            <a:normAutofit/>
          </a:bodyPr>
          <a:lstStyle/>
          <a:p>
            <a:r>
              <a:rPr lang="sl-SI" sz="3600" b="1" noProof="0" dirty="0"/>
              <a:t>2. </a:t>
            </a:r>
            <a:r>
              <a:rPr lang="sl-SI" sz="3600" noProof="0" dirty="0"/>
              <a:t>Strateški</a:t>
            </a:r>
            <a:r>
              <a:rPr lang="sl-SI" sz="1400" b="1" noProof="0" dirty="0"/>
              <a:t> </a:t>
            </a:r>
            <a:r>
              <a:rPr lang="sl-SI" sz="3600" noProof="0" dirty="0"/>
              <a:t>cilji za trajnostno javno naročanje</a:t>
            </a:r>
            <a:br>
              <a:rPr lang="sl-SI" sz="1400" noProof="0" dirty="0"/>
            </a:br>
            <a:endParaRPr lang="sl-SI" sz="3600" noProof="0" dirty="0"/>
          </a:p>
        </p:txBody>
      </p:sp>
      <p:sp>
        <p:nvSpPr>
          <p:cNvPr id="3" name="Textplatzhalter 2"/>
          <p:cNvSpPr>
            <a:spLocks noGrp="1"/>
          </p:cNvSpPr>
          <p:nvPr>
            <p:ph type="body" idx="4294967295"/>
          </p:nvPr>
        </p:nvSpPr>
        <p:spPr>
          <a:xfrm>
            <a:off x="594360" y="1398685"/>
            <a:ext cx="5311140" cy="623473"/>
          </a:xfrm>
        </p:spPr>
        <p:txBody>
          <a:bodyPr anchor="t">
            <a:normAutofit/>
          </a:bodyPr>
          <a:lstStyle/>
          <a:p>
            <a:pPr marL="228600" indent="0">
              <a:spcBef>
                <a:spcPts val="0"/>
              </a:spcBef>
              <a:spcAft>
                <a:spcPts val="600"/>
              </a:spcAft>
              <a:buClr>
                <a:srgbClr val="000000"/>
              </a:buClr>
            </a:pPr>
            <a:r>
              <a:rPr lang="sl-SI" sz="2600" b="1" noProof="0" dirty="0">
                <a:solidFill>
                  <a:srgbClr val="035854"/>
                </a:solidFill>
              </a:rPr>
              <a:t>Okoljska</a:t>
            </a:r>
            <a:r>
              <a:rPr lang="sl-SI" sz="2600" b="1" i="0" u="none" strike="noStrike" cap="none" noProof="0" dirty="0">
                <a:solidFill>
                  <a:srgbClr val="035854"/>
                </a:solidFill>
                <a:effectLst/>
              </a:rPr>
              <a:t> trajnost</a:t>
            </a:r>
            <a:endParaRPr lang="sl-SI" sz="2600" b="1" i="0" u="none" strike="noStrike" cap="none" noProof="0" dirty="0">
              <a:solidFill>
                <a:srgbClr val="035854"/>
              </a:solidFill>
            </a:endParaRPr>
          </a:p>
        </p:txBody>
      </p:sp>
      <p:graphicFrame>
        <p:nvGraphicFramePr>
          <p:cNvPr id="10" name="Diagramma 9">
            <a:extLst>
              <a:ext uri="{FF2B5EF4-FFF2-40B4-BE49-F238E27FC236}">
                <a16:creationId xmlns:a16="http://schemas.microsoft.com/office/drawing/2014/main" id="{2EB9D3B0-D498-5422-B1A1-B87B83E3C4FB}"/>
              </a:ext>
            </a:extLst>
          </p:cNvPr>
          <p:cNvGraphicFramePr/>
          <p:nvPr>
            <p:extLst>
              <p:ext uri="{D42A27DB-BD31-4B8C-83A1-F6EECF244321}">
                <p14:modId xmlns:p14="http://schemas.microsoft.com/office/powerpoint/2010/main" val="2052396450"/>
              </p:ext>
            </p:extLst>
          </p:nvPr>
        </p:nvGraphicFramePr>
        <p:xfrm>
          <a:off x="553055" y="1554554"/>
          <a:ext cx="111194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7186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66FEB-B1DD-4D26-5907-93DB7C85914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467F21-D8F1-D16B-01F4-CF2E27E49131}"/>
              </a:ext>
            </a:extLst>
          </p:cNvPr>
          <p:cNvSpPr>
            <a:spLocks noGrp="1"/>
          </p:cNvSpPr>
          <p:nvPr>
            <p:ph type="title"/>
          </p:nvPr>
        </p:nvSpPr>
        <p:spPr>
          <a:xfrm>
            <a:off x="594359" y="189572"/>
            <a:ext cx="7957969" cy="1593507"/>
          </a:xfrm>
        </p:spPr>
        <p:txBody>
          <a:bodyPr/>
          <a:lstStyle/>
          <a:p>
            <a:r>
              <a:rPr lang="sl-SI" noProof="0" dirty="0"/>
              <a:t>Program – Pisarniški material </a:t>
            </a:r>
          </a:p>
        </p:txBody>
      </p:sp>
      <p:sp>
        <p:nvSpPr>
          <p:cNvPr id="3" name="Textplatzhalter 2">
            <a:extLst>
              <a:ext uri="{FF2B5EF4-FFF2-40B4-BE49-F238E27FC236}">
                <a16:creationId xmlns:a16="http://schemas.microsoft.com/office/drawing/2014/main" id="{DB26CC4E-81DC-C757-B949-22EB445C6CA7}"/>
              </a:ext>
            </a:extLst>
          </p:cNvPr>
          <p:cNvSpPr>
            <a:spLocks noGrp="1"/>
          </p:cNvSpPr>
          <p:nvPr>
            <p:ph type="body" idx="1"/>
          </p:nvPr>
        </p:nvSpPr>
        <p:spPr>
          <a:xfrm>
            <a:off x="594359" y="2281918"/>
            <a:ext cx="8186570" cy="3708517"/>
          </a:xfrm>
        </p:spPr>
        <p:txBody>
          <a:bodyPr/>
          <a:lstStyle/>
          <a:p>
            <a:pPr marL="685800" indent="-457200">
              <a:buFont typeface="+mj-lt"/>
              <a:buAutoNum type="arabicPeriod"/>
            </a:pPr>
            <a:r>
              <a:rPr lang="sl-SI" b="1" noProof="0" dirty="0"/>
              <a:t>Okoljski in družbeni vplivi pisarniškega materiala</a:t>
            </a:r>
            <a:endParaRPr lang="sl-SI" noProof="0" dirty="0"/>
          </a:p>
          <a:p>
            <a:pPr marL="685800" indent="-457200">
              <a:buFont typeface="+mj-lt"/>
              <a:buAutoNum type="arabicPeriod"/>
            </a:pPr>
            <a:r>
              <a:rPr lang="sl-SI" b="1" noProof="0" dirty="0"/>
              <a:t>Strateški cilji za trajnostno javno naročanje</a:t>
            </a:r>
            <a:endParaRPr lang="sl-SI" noProof="0" dirty="0"/>
          </a:p>
          <a:p>
            <a:pPr marL="685800" indent="-457200">
              <a:buFont typeface="+mj-lt"/>
              <a:buAutoNum type="arabicPeriod"/>
            </a:pPr>
            <a:r>
              <a:rPr lang="sl-SI" b="1" noProof="0" dirty="0"/>
              <a:t>Merila EU za zeleno javno naročanje za pisarniški material</a:t>
            </a:r>
            <a:endParaRPr lang="sl-SI" noProof="0" dirty="0"/>
          </a:p>
          <a:p>
            <a:pPr marL="685800" indent="-457200">
              <a:buFont typeface="+mj-lt"/>
              <a:buAutoNum type="arabicPeriod"/>
            </a:pPr>
            <a:r>
              <a:rPr lang="sl-SI" noProof="0" dirty="0"/>
              <a:t>Standardi in znaki EU za zeleno javno naročanje </a:t>
            </a:r>
          </a:p>
          <a:p>
            <a:pPr marL="685800" indent="-457200">
              <a:buFont typeface="+mj-lt"/>
              <a:buAutoNum type="arabicPeriod"/>
            </a:pPr>
            <a:endParaRPr lang="sl-SI" noProof="0" dirty="0"/>
          </a:p>
          <a:p>
            <a:pPr marL="228600" indent="0"/>
            <a:endParaRPr lang="sl-SI" noProof="0" dirty="0"/>
          </a:p>
        </p:txBody>
      </p:sp>
    </p:spTree>
    <p:extLst>
      <p:ext uri="{BB962C8B-B14F-4D97-AF65-F5344CB8AC3E}">
        <p14:creationId xmlns:p14="http://schemas.microsoft.com/office/powerpoint/2010/main" val="1301699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0DAC3-FD40-5BB3-2FCC-F14F44E806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9E6AAE-86FD-4AE4-29F3-D4747C59C715}"/>
              </a:ext>
            </a:extLst>
          </p:cNvPr>
          <p:cNvSpPr>
            <a:spLocks noGrp="1"/>
          </p:cNvSpPr>
          <p:nvPr>
            <p:ph type="title"/>
          </p:nvPr>
        </p:nvSpPr>
        <p:spPr>
          <a:xfrm>
            <a:off x="611806" y="577721"/>
            <a:ext cx="11408872" cy="1726527"/>
          </a:xfrm>
        </p:spPr>
        <p:txBody>
          <a:bodyPr/>
          <a:lstStyle/>
          <a:p>
            <a:r>
              <a:rPr lang="sl-SI" noProof="0" dirty="0"/>
              <a:t>1. O</a:t>
            </a:r>
            <a:r>
              <a:rPr lang="sl-SI" b="1" noProof="0" dirty="0"/>
              <a:t>koljski in družbeni vplivi pisarniškega materiala</a:t>
            </a:r>
            <a:br>
              <a:rPr lang="sl-SI" noProof="0" dirty="0"/>
            </a:br>
            <a:endParaRPr lang="sl-SI" noProof="0" dirty="0"/>
          </a:p>
        </p:txBody>
      </p:sp>
      <p:sp>
        <p:nvSpPr>
          <p:cNvPr id="11" name="Rectangle 1">
            <a:extLst>
              <a:ext uri="{FF2B5EF4-FFF2-40B4-BE49-F238E27FC236}">
                <a16:creationId xmlns:a16="http://schemas.microsoft.com/office/drawing/2014/main" id="{6FC0B1ED-D3FA-9AA1-EA57-48042FAF0BF8}"/>
              </a:ext>
            </a:extLst>
          </p:cNvPr>
          <p:cNvSpPr>
            <a:spLocks noGrp="1" noChangeArrowheads="1"/>
          </p:cNvSpPr>
          <p:nvPr>
            <p:ph type="body" idx="1"/>
          </p:nvPr>
        </p:nvSpPr>
        <p:spPr bwMode="auto">
          <a:xfrm>
            <a:off x="785972" y="1948766"/>
            <a:ext cx="4131259" cy="71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sl-SI" sz="2800" b="1" noProof="0" dirty="0">
                <a:solidFill>
                  <a:schemeClr val="tx1">
                    <a:lumMod val="65000"/>
                    <a:lumOff val="35000"/>
                  </a:schemeClr>
                </a:solidFill>
                <a:latin typeface="Play" panose="020B0604020202020204" charset="0"/>
              </a:rPr>
              <a:t>Ključni vplivi na okolje</a:t>
            </a:r>
          </a:p>
        </p:txBody>
      </p:sp>
      <p:graphicFrame>
        <p:nvGraphicFramePr>
          <p:cNvPr id="3" name="Diagramma 2">
            <a:extLst>
              <a:ext uri="{FF2B5EF4-FFF2-40B4-BE49-F238E27FC236}">
                <a16:creationId xmlns:a16="http://schemas.microsoft.com/office/drawing/2014/main" id="{C728BB26-DA5A-A2D9-F1A6-8C7E24C138C9}"/>
              </a:ext>
            </a:extLst>
          </p:cNvPr>
          <p:cNvGraphicFramePr/>
          <p:nvPr>
            <p:extLst>
              <p:ext uri="{D42A27DB-BD31-4B8C-83A1-F6EECF244321}">
                <p14:modId xmlns:p14="http://schemas.microsoft.com/office/powerpoint/2010/main" val="4244826204"/>
              </p:ext>
            </p:extLst>
          </p:nvPr>
        </p:nvGraphicFramePr>
        <p:xfrm>
          <a:off x="785972" y="2147685"/>
          <a:ext cx="1039976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2326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15E83-0F36-804E-0DAE-FFFF4DD87AB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1E3D65-F1A9-05F1-FFFB-B27399A79CF0}"/>
              </a:ext>
            </a:extLst>
          </p:cNvPr>
          <p:cNvSpPr>
            <a:spLocks noGrp="1"/>
          </p:cNvSpPr>
          <p:nvPr>
            <p:ph type="title"/>
          </p:nvPr>
        </p:nvSpPr>
        <p:spPr>
          <a:xfrm>
            <a:off x="531123" y="615849"/>
            <a:ext cx="9145969" cy="1726527"/>
          </a:xfrm>
        </p:spPr>
        <p:txBody>
          <a:bodyPr/>
          <a:lstStyle/>
          <a:p>
            <a:r>
              <a:rPr lang="sl-SI" noProof="0" dirty="0"/>
              <a:t>1. </a:t>
            </a:r>
            <a:r>
              <a:rPr lang="sl-SI" b="1" noProof="0" dirty="0"/>
              <a:t>Okoljski in družbeni vplivi pisarniškega materiala</a:t>
            </a:r>
            <a:endParaRPr lang="sl-SI" noProof="0" dirty="0"/>
          </a:p>
        </p:txBody>
      </p:sp>
      <p:sp>
        <p:nvSpPr>
          <p:cNvPr id="10" name="Goccia 9">
            <a:extLst>
              <a:ext uri="{FF2B5EF4-FFF2-40B4-BE49-F238E27FC236}">
                <a16:creationId xmlns:a16="http://schemas.microsoft.com/office/drawing/2014/main" id="{36998980-7D03-4BD7-9AEC-688C9DD876FC}"/>
              </a:ext>
            </a:extLst>
          </p:cNvPr>
          <p:cNvSpPr/>
          <p:nvPr/>
        </p:nvSpPr>
        <p:spPr>
          <a:xfrm>
            <a:off x="6581420" y="2084230"/>
            <a:ext cx="4613753" cy="4296428"/>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
        <p:nvSpPr>
          <p:cNvPr id="3" name="CasellaDiTesto 2">
            <a:extLst>
              <a:ext uri="{FF2B5EF4-FFF2-40B4-BE49-F238E27FC236}">
                <a16:creationId xmlns:a16="http://schemas.microsoft.com/office/drawing/2014/main" id="{C30ED830-02BF-0BFC-250E-3D27615BEF67}"/>
              </a:ext>
            </a:extLst>
          </p:cNvPr>
          <p:cNvSpPr txBox="1"/>
          <p:nvPr/>
        </p:nvSpPr>
        <p:spPr>
          <a:xfrm>
            <a:off x="432266" y="3167427"/>
            <a:ext cx="5663734" cy="3293209"/>
          </a:xfrm>
          <a:prstGeom prst="rect">
            <a:avLst/>
          </a:prstGeom>
          <a:noFill/>
        </p:spPr>
        <p:txBody>
          <a:bodyPr wrap="square" rtlCol="0">
            <a:spAutoFit/>
          </a:bodyPr>
          <a:lstStyle/>
          <a:p>
            <a:r>
              <a:rPr lang="sl-SI" sz="2000" noProof="0" dirty="0">
                <a:latin typeface="Aptos  "/>
              </a:rPr>
              <a:t>Ko govorimo o pisarniškem materialu, se nanašamo na </a:t>
            </a:r>
            <a:r>
              <a:rPr lang="sl-SI" sz="2000" b="1" noProof="0" dirty="0">
                <a:latin typeface="Aptos  "/>
              </a:rPr>
              <a:t>različne kategorije izdelkov.</a:t>
            </a:r>
            <a:endParaRPr lang="sl-SI" sz="2000" noProof="0" dirty="0">
              <a:latin typeface="Aptos  "/>
            </a:endParaRPr>
          </a:p>
          <a:p>
            <a:r>
              <a:rPr lang="sl-SI" sz="2000" noProof="0" dirty="0">
                <a:latin typeface="Aptos  "/>
              </a:rPr>
              <a:t>Da bi ocenili njihov vpliv, se sklicujemo zlasti na </a:t>
            </a:r>
            <a:r>
              <a:rPr lang="sl-SI" sz="2000" b="1" noProof="0" dirty="0">
                <a:latin typeface="Aptos  "/>
              </a:rPr>
              <a:t>proizvodno verigo različnih materialov.</a:t>
            </a:r>
            <a:endParaRPr lang="sl-SI" sz="2000" noProof="0" dirty="0">
              <a:latin typeface="Aptos  "/>
            </a:endParaRPr>
          </a:p>
          <a:p>
            <a:r>
              <a:rPr lang="sl-SI" sz="2000" noProof="0" dirty="0">
                <a:latin typeface="Aptos  "/>
              </a:rPr>
              <a:t>Zato upoštevamo:</a:t>
            </a:r>
          </a:p>
          <a:p>
            <a:pPr marL="457200" indent="-457200">
              <a:buFont typeface="Arial" panose="020B0604020202020204" pitchFamily="34" charset="0"/>
              <a:buChar char="•"/>
            </a:pPr>
            <a:r>
              <a:rPr lang="sl-SI" sz="2000" b="1" noProof="0" dirty="0">
                <a:solidFill>
                  <a:srgbClr val="035854"/>
                </a:solidFill>
                <a:latin typeface="Aptos  "/>
              </a:rPr>
              <a:t>verigo proizvodnje papirja;</a:t>
            </a:r>
            <a:endParaRPr lang="sl-SI" sz="2000" noProof="0" dirty="0">
              <a:solidFill>
                <a:srgbClr val="035854"/>
              </a:solidFill>
              <a:latin typeface="Aptos  "/>
            </a:endParaRPr>
          </a:p>
          <a:p>
            <a:pPr marL="457200" indent="-457200">
              <a:buFont typeface="Arial" panose="020B0604020202020204" pitchFamily="34" charset="0"/>
              <a:buChar char="•"/>
            </a:pPr>
            <a:r>
              <a:rPr lang="sl-SI" sz="2000" b="1" noProof="0" dirty="0">
                <a:solidFill>
                  <a:srgbClr val="035854"/>
                </a:solidFill>
                <a:latin typeface="Aptos  "/>
              </a:rPr>
              <a:t>proizvodnjo tiskalnikov;</a:t>
            </a:r>
            <a:endParaRPr lang="sl-SI" sz="2000" noProof="0" dirty="0">
              <a:solidFill>
                <a:srgbClr val="035854"/>
              </a:solidFill>
              <a:latin typeface="Aptos  "/>
            </a:endParaRPr>
          </a:p>
          <a:p>
            <a:pPr marL="457200" indent="-457200">
              <a:buFont typeface="Arial" panose="020B0604020202020204" pitchFamily="34" charset="0"/>
              <a:buChar char="•"/>
            </a:pPr>
            <a:r>
              <a:rPr lang="sl-SI" sz="2000" b="1" noProof="0" dirty="0">
                <a:solidFill>
                  <a:srgbClr val="035854"/>
                </a:solidFill>
                <a:latin typeface="Aptos  "/>
              </a:rPr>
              <a:t>proizvodnjo tonerjev;</a:t>
            </a:r>
            <a:endParaRPr lang="sl-SI" sz="2000" noProof="0" dirty="0">
              <a:solidFill>
                <a:srgbClr val="035854"/>
              </a:solidFill>
              <a:latin typeface="Aptos  "/>
            </a:endParaRPr>
          </a:p>
          <a:p>
            <a:pPr marL="457200" indent="-457200">
              <a:buFont typeface="Arial" panose="020B0604020202020204" pitchFamily="34" charset="0"/>
              <a:buChar char="•"/>
            </a:pPr>
            <a:r>
              <a:rPr lang="sl-SI" sz="2000" b="1" noProof="0" dirty="0">
                <a:solidFill>
                  <a:srgbClr val="035854"/>
                </a:solidFill>
                <a:latin typeface="Aptos  "/>
              </a:rPr>
              <a:t>proizvodnjo plastike</a:t>
            </a:r>
            <a:r>
              <a:rPr lang="sl-SI" sz="2400" noProof="0" dirty="0">
                <a:latin typeface="Aptos  "/>
              </a:rPr>
              <a:t>.</a:t>
            </a:r>
            <a:endParaRPr lang="sl-SI" sz="1800" b="1" noProof="0" dirty="0">
              <a:solidFill>
                <a:srgbClr val="035854"/>
              </a:solidFill>
              <a:latin typeface="Aptos  "/>
            </a:endParaRPr>
          </a:p>
          <a:p>
            <a:endParaRPr lang="sl-SI" sz="2000" noProof="0" dirty="0"/>
          </a:p>
        </p:txBody>
      </p:sp>
    </p:spTree>
    <p:extLst>
      <p:ext uri="{BB962C8B-B14F-4D97-AF65-F5344CB8AC3E}">
        <p14:creationId xmlns:p14="http://schemas.microsoft.com/office/powerpoint/2010/main" val="2614375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1BF7C-E61C-B6BD-D758-CA1425207BA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E43FAC-5BEF-EA42-8B7B-335E906C538A}"/>
              </a:ext>
            </a:extLst>
          </p:cNvPr>
          <p:cNvSpPr>
            <a:spLocks noGrp="1"/>
          </p:cNvSpPr>
          <p:nvPr>
            <p:ph type="title"/>
          </p:nvPr>
        </p:nvSpPr>
        <p:spPr>
          <a:xfrm>
            <a:off x="594360" y="269709"/>
            <a:ext cx="11003280" cy="915035"/>
          </a:xfrm>
        </p:spPr>
        <p:txBody>
          <a:bodyPr wrap="square" anchor="ctr">
            <a:normAutofit/>
          </a:bodyPr>
          <a:lstStyle/>
          <a:p>
            <a:r>
              <a:rPr lang="sl-SI" sz="3600" b="1" noProof="0" dirty="0"/>
              <a:t>2. Strateški </a:t>
            </a:r>
            <a:r>
              <a:rPr lang="sl-SI" sz="3600" noProof="0" dirty="0"/>
              <a:t>cilji za trajnostno javno naročanje</a:t>
            </a:r>
          </a:p>
        </p:txBody>
      </p:sp>
      <p:sp>
        <p:nvSpPr>
          <p:cNvPr id="3" name="Textplatzhalter 2">
            <a:extLst>
              <a:ext uri="{FF2B5EF4-FFF2-40B4-BE49-F238E27FC236}">
                <a16:creationId xmlns:a16="http://schemas.microsoft.com/office/drawing/2014/main" id="{B5B76E1B-AC2E-FE87-2846-85B57671DF1B}"/>
              </a:ext>
            </a:extLst>
          </p:cNvPr>
          <p:cNvSpPr>
            <a:spLocks noGrp="1"/>
          </p:cNvSpPr>
          <p:nvPr>
            <p:ph type="body" idx="4294967295"/>
          </p:nvPr>
        </p:nvSpPr>
        <p:spPr>
          <a:xfrm>
            <a:off x="712967" y="1242817"/>
            <a:ext cx="5311140" cy="623473"/>
          </a:xfrm>
        </p:spPr>
        <p:txBody>
          <a:bodyPr anchor="t">
            <a:normAutofit/>
          </a:bodyPr>
          <a:lstStyle/>
          <a:p>
            <a:pPr marL="228600" indent="0">
              <a:spcBef>
                <a:spcPts val="0"/>
              </a:spcBef>
              <a:spcAft>
                <a:spcPts val="600"/>
              </a:spcAft>
              <a:buClr>
                <a:srgbClr val="000000"/>
              </a:buClr>
            </a:pPr>
            <a:r>
              <a:rPr lang="sl-SI" sz="2600" b="1" noProof="0" dirty="0">
                <a:solidFill>
                  <a:srgbClr val="035854"/>
                </a:solidFill>
              </a:rPr>
              <a:t>Okoljska</a:t>
            </a:r>
            <a:r>
              <a:rPr lang="sl-SI" sz="2600" b="1" i="0" u="none" strike="noStrike" cap="none" noProof="0" dirty="0">
                <a:solidFill>
                  <a:srgbClr val="035854"/>
                </a:solidFill>
                <a:effectLst/>
              </a:rPr>
              <a:t> trajnost</a:t>
            </a:r>
            <a:endParaRPr lang="sl-SI" sz="2600" b="1" i="0" u="none" strike="noStrike" cap="none" noProof="0" dirty="0">
              <a:solidFill>
                <a:srgbClr val="035854"/>
              </a:solidFill>
            </a:endParaRPr>
          </a:p>
        </p:txBody>
      </p:sp>
      <p:graphicFrame>
        <p:nvGraphicFramePr>
          <p:cNvPr id="10" name="Diagramma 9">
            <a:extLst>
              <a:ext uri="{FF2B5EF4-FFF2-40B4-BE49-F238E27FC236}">
                <a16:creationId xmlns:a16="http://schemas.microsoft.com/office/drawing/2014/main" id="{37420E5C-8A25-F45E-E4EA-26F830A77339}"/>
              </a:ext>
            </a:extLst>
          </p:cNvPr>
          <p:cNvGraphicFramePr/>
          <p:nvPr>
            <p:extLst>
              <p:ext uri="{D42A27DB-BD31-4B8C-83A1-F6EECF244321}">
                <p14:modId xmlns:p14="http://schemas.microsoft.com/office/powerpoint/2010/main" val="4053706723"/>
              </p:ext>
            </p:extLst>
          </p:nvPr>
        </p:nvGraphicFramePr>
        <p:xfrm>
          <a:off x="553055" y="1554554"/>
          <a:ext cx="111194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8756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1D3A0-F43E-CCCB-DE23-ADC4275C4E80}"/>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0A4666D1-0820-2231-D173-8F42B5A4B389}"/>
              </a:ext>
            </a:extLst>
          </p:cNvPr>
          <p:cNvSpPr>
            <a:spLocks noGrp="1"/>
          </p:cNvSpPr>
          <p:nvPr>
            <p:ph type="title"/>
          </p:nvPr>
        </p:nvSpPr>
        <p:spPr>
          <a:xfrm>
            <a:off x="594360" y="269709"/>
            <a:ext cx="11003280" cy="915035"/>
          </a:xfrm>
        </p:spPr>
        <p:txBody>
          <a:bodyPr wrap="square" anchor="ctr">
            <a:normAutofit/>
          </a:bodyPr>
          <a:lstStyle/>
          <a:p>
            <a:r>
              <a:rPr lang="sl-SI" sz="3600" b="1" noProof="0" dirty="0"/>
              <a:t>2. Strateški </a:t>
            </a:r>
            <a:r>
              <a:rPr lang="sl-SI" sz="3600" noProof="0" dirty="0"/>
              <a:t>cilji za trajnostno javno naročanje</a:t>
            </a:r>
          </a:p>
        </p:txBody>
      </p:sp>
      <p:sp>
        <p:nvSpPr>
          <p:cNvPr id="7" name="Textplatzhalter 2">
            <a:extLst>
              <a:ext uri="{FF2B5EF4-FFF2-40B4-BE49-F238E27FC236}">
                <a16:creationId xmlns:a16="http://schemas.microsoft.com/office/drawing/2014/main" id="{EF705294-B8FE-F3B3-DEDB-F5D270C7161D}"/>
              </a:ext>
            </a:extLst>
          </p:cNvPr>
          <p:cNvSpPr txBox="1">
            <a:spLocks/>
          </p:cNvSpPr>
          <p:nvPr/>
        </p:nvSpPr>
        <p:spPr>
          <a:xfrm>
            <a:off x="712967" y="1242817"/>
            <a:ext cx="5311140" cy="62347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228600" indent="0">
              <a:spcBef>
                <a:spcPts val="0"/>
              </a:spcBef>
              <a:spcAft>
                <a:spcPts val="600"/>
              </a:spcAft>
              <a:buClr>
                <a:srgbClr val="000000"/>
              </a:buClr>
            </a:pPr>
            <a:r>
              <a:rPr lang="sl-SI" sz="2600" b="1" noProof="0" dirty="0">
                <a:solidFill>
                  <a:srgbClr val="035854"/>
                </a:solidFill>
              </a:rPr>
              <a:t>Družbena odgovornost</a:t>
            </a:r>
          </a:p>
        </p:txBody>
      </p:sp>
      <p:graphicFrame>
        <p:nvGraphicFramePr>
          <p:cNvPr id="8" name="Diagramma 7">
            <a:extLst>
              <a:ext uri="{FF2B5EF4-FFF2-40B4-BE49-F238E27FC236}">
                <a16:creationId xmlns:a16="http://schemas.microsoft.com/office/drawing/2014/main" id="{5F46E856-4F6A-B6BA-4741-602D988357A8}"/>
              </a:ext>
            </a:extLst>
          </p:cNvPr>
          <p:cNvGraphicFramePr/>
          <p:nvPr>
            <p:extLst>
              <p:ext uri="{D42A27DB-BD31-4B8C-83A1-F6EECF244321}">
                <p14:modId xmlns:p14="http://schemas.microsoft.com/office/powerpoint/2010/main" val="3951628573"/>
              </p:ext>
            </p:extLst>
          </p:nvPr>
        </p:nvGraphicFramePr>
        <p:xfrm>
          <a:off x="553055" y="1554554"/>
          <a:ext cx="111194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1281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DE46BD25-CCE6-2008-7868-E7C44540D4FA}"/>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25B28918-5FD1-F30F-A0E2-68A682E4C0D0}"/>
              </a:ext>
            </a:extLst>
          </p:cNvPr>
          <p:cNvSpPr>
            <a:spLocks noGrp="1"/>
          </p:cNvSpPr>
          <p:nvPr>
            <p:ph type="ctrTitle"/>
          </p:nvPr>
        </p:nvSpPr>
        <p:spPr/>
        <p:txBody>
          <a:bodyPr/>
          <a:lstStyle/>
          <a:p>
            <a:r>
              <a:rPr lang="sl-SI" noProof="0" dirty="0"/>
              <a:t>2. Strateški </a:t>
            </a:r>
            <a:r>
              <a:rPr lang="sl-SI" sz="6000" noProof="0" dirty="0"/>
              <a:t>cilji za trajnostno javno naročanje</a:t>
            </a:r>
            <a:endParaRPr lang="sl-SI" noProof="0" dirty="0"/>
          </a:p>
        </p:txBody>
      </p:sp>
      <p:sp>
        <p:nvSpPr>
          <p:cNvPr id="4" name="Segnaposto testo 3">
            <a:extLst>
              <a:ext uri="{FF2B5EF4-FFF2-40B4-BE49-F238E27FC236}">
                <a16:creationId xmlns:a16="http://schemas.microsoft.com/office/drawing/2014/main" id="{DFF1AD7C-49B3-0EAE-7926-8AFF7FC061C3}"/>
              </a:ext>
            </a:extLst>
          </p:cNvPr>
          <p:cNvSpPr>
            <a:spLocks noGrp="1"/>
          </p:cNvSpPr>
          <p:nvPr>
            <p:ph type="body" idx="1"/>
          </p:nvPr>
        </p:nvSpPr>
        <p:spPr/>
        <p:txBody>
          <a:bodyPr/>
          <a:lstStyle/>
          <a:p>
            <a:r>
              <a:rPr lang="sl-SI" sz="2800" noProof="0" dirty="0"/>
              <a:t> </a:t>
            </a:r>
            <a:r>
              <a:rPr lang="sl-SI" sz="2800" b="1" noProof="0" dirty="0"/>
              <a:t>Strategija EU za pisarniški material</a:t>
            </a:r>
            <a:endParaRPr lang="sl-SI" sz="2800" noProof="0" dirty="0"/>
          </a:p>
          <a:p>
            <a:endParaRPr lang="sl-SI" sz="2800" noProof="0" dirty="0"/>
          </a:p>
        </p:txBody>
      </p:sp>
      <p:pic>
        <p:nvPicPr>
          <p:cNvPr id="7" name="Segnaposto immagine 6">
            <a:extLst>
              <a:ext uri="{FF2B5EF4-FFF2-40B4-BE49-F238E27FC236}">
                <a16:creationId xmlns:a16="http://schemas.microsoft.com/office/drawing/2014/main" id="{466C5E81-040E-89E3-69A2-30848E2268FE}"/>
              </a:ext>
            </a:extLst>
          </p:cNvPr>
          <p:cNvPicPr>
            <a:picLocks noGrp="1" noChangeAspect="1"/>
          </p:cNvPicPr>
          <p:nvPr>
            <p:ph type="pic" idx="2"/>
          </p:nvPr>
        </p:nvPicPr>
        <p:blipFill>
          <a:blip r:embed="rId4">
            <a:extLst>
              <a:ext uri="{BEBA8EAE-BF5A-486C-A8C5-ECC9F3942E4B}">
                <a14:imgProps xmlns:a14="http://schemas.microsoft.com/office/drawing/2010/main">
                  <a14:imgLayer r:embed="rId5">
                    <a14:imgEffect>
                      <a14:artisticMosiaicBubbles/>
                    </a14:imgEffect>
                  </a14:imgLayer>
                </a14:imgProps>
              </a:ext>
            </a:extLst>
          </a:blip>
          <a:srcRect l="14736" r="14736"/>
          <a:stretch/>
        </p:blipFill>
        <p:spPr/>
      </p:pic>
      <p:pic>
        <p:nvPicPr>
          <p:cNvPr id="5" name="Elemento grafico 4" descr="Lavora dalla scrivania di casa con riempimento a tinta unita">
            <a:extLst>
              <a:ext uri="{FF2B5EF4-FFF2-40B4-BE49-F238E27FC236}">
                <a16:creationId xmlns:a16="http://schemas.microsoft.com/office/drawing/2014/main" id="{8759446A-1B13-3644-8918-95A9F14FBC0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13748" y="4625235"/>
            <a:ext cx="914400" cy="914400"/>
          </a:xfrm>
          <a:prstGeom prst="rect">
            <a:avLst/>
          </a:prstGeom>
        </p:spPr>
      </p:pic>
    </p:spTree>
    <p:extLst>
      <p:ext uri="{BB962C8B-B14F-4D97-AF65-F5344CB8AC3E}">
        <p14:creationId xmlns:p14="http://schemas.microsoft.com/office/powerpoint/2010/main" val="1706578697"/>
      </p:ext>
    </p:extLst>
  </p:cSld>
  <p:clrMapOvr>
    <a:overrideClrMapping bg1="lt1" tx1="dk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09830-C5C5-B28D-6793-BBAE7320071F}"/>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3B650727-D8CB-35F4-BA19-D782E663092A}"/>
              </a:ext>
            </a:extLst>
          </p:cNvPr>
          <p:cNvSpPr>
            <a:spLocks noGrp="1"/>
          </p:cNvSpPr>
          <p:nvPr>
            <p:ph type="body" idx="1"/>
          </p:nvPr>
        </p:nvSpPr>
        <p:spPr>
          <a:xfrm>
            <a:off x="3813670" y="3929506"/>
            <a:ext cx="7555129" cy="2626045"/>
          </a:xfrm>
        </p:spPr>
        <p:txBody>
          <a:bodyPr/>
          <a:lstStyle/>
          <a:p>
            <a:r>
              <a:rPr lang="sl-SI" sz="1700" b="0" noProof="0" dirty="0"/>
              <a:t>Podpisniki nove </a:t>
            </a:r>
            <a:r>
              <a:rPr lang="sl-SI" sz="1700" noProof="0" dirty="0"/>
              <a:t>Evropske deklaracije o recikliranju papirja 2021–2030 so se zavezali, da bodo do leta 2030 dosegli 76-odstotno stopnjo recikliranja papirja</a:t>
            </a:r>
            <a:r>
              <a:rPr lang="sl-SI" sz="1700" b="0" noProof="0" dirty="0"/>
              <a:t>.</a:t>
            </a:r>
          </a:p>
          <a:p>
            <a:r>
              <a:rPr lang="sl-SI" sz="1700" b="0" noProof="0" dirty="0"/>
              <a:t>Evropska komisija je </a:t>
            </a:r>
            <a:r>
              <a:rPr lang="sl-SI" sz="1700" noProof="0" dirty="0"/>
              <a:t>opremo za obdelavo slik vključila v novi delovni načrt za ekološko oblikovanje in energetsko označevanje za obdobje 2022–2024</a:t>
            </a:r>
            <a:r>
              <a:rPr lang="sl-SI" sz="1700" b="0" noProof="0" dirty="0"/>
              <a:t> ter začela s pripravo regulativnih ukrepov za to skupino izdelkov.</a:t>
            </a:r>
          </a:p>
          <a:p>
            <a:r>
              <a:rPr lang="sl-SI" sz="1700" b="0" noProof="0" dirty="0"/>
              <a:t>EU </a:t>
            </a:r>
            <a:r>
              <a:rPr lang="sl-SI" sz="1700" noProof="0" dirty="0"/>
              <a:t>sprejema ukrepe na področju plastike</a:t>
            </a:r>
            <a:r>
              <a:rPr lang="sl-SI" sz="1700" b="0" noProof="0" dirty="0"/>
              <a:t>, da bi zmanjšala onesnaževanje s plastiko in morskimi odpadki ter </a:t>
            </a:r>
            <a:br>
              <a:rPr lang="sl-SI" sz="1700" b="0" noProof="0" dirty="0"/>
            </a:br>
            <a:r>
              <a:rPr lang="sl-SI" sz="1700" b="0" noProof="0" dirty="0"/>
              <a:t>pospešila prehod na krožno gospodarstvo s plastiko.</a:t>
            </a:r>
          </a:p>
        </p:txBody>
      </p:sp>
      <p:sp>
        <p:nvSpPr>
          <p:cNvPr id="8" name="Titolo 2">
            <a:extLst>
              <a:ext uri="{FF2B5EF4-FFF2-40B4-BE49-F238E27FC236}">
                <a16:creationId xmlns:a16="http://schemas.microsoft.com/office/drawing/2014/main" id="{BC54D6C8-B59D-32F4-90D1-13E0405F1B53}"/>
              </a:ext>
            </a:extLst>
          </p:cNvPr>
          <p:cNvSpPr txBox="1">
            <a:spLocks/>
          </p:cNvSpPr>
          <p:nvPr/>
        </p:nvSpPr>
        <p:spPr>
          <a:xfrm>
            <a:off x="300625" y="551254"/>
            <a:ext cx="6050071" cy="184470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3F3F3F"/>
              </a:buClr>
              <a:buSzPts val="6000"/>
              <a:buFont typeface="Play"/>
              <a:buNone/>
              <a:defRPr sz="6000" b="1" i="0" u="none" strike="noStrike" cap="none">
                <a:solidFill>
                  <a:srgbClr val="3F3F3F"/>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r>
              <a:rPr lang="sl-SI" sz="4400" noProof="0" dirty="0"/>
              <a:t>Strateški cilji EU za trajnostni pisarniški material</a:t>
            </a:r>
          </a:p>
        </p:txBody>
      </p:sp>
      <p:pic>
        <p:nvPicPr>
          <p:cNvPr id="4" name="Immagine 3" descr="Immagine che contiene testo, forniture per ufficio, Prodotti generali, cancelleria&#10;&#10;Il contenuto generato dall'IA potrebbe non essere corretto.">
            <a:extLst>
              <a:ext uri="{FF2B5EF4-FFF2-40B4-BE49-F238E27FC236}">
                <a16:creationId xmlns:a16="http://schemas.microsoft.com/office/drawing/2014/main" id="{E956F8CE-7DD6-7BE2-26CA-2E536899531F}"/>
              </a:ext>
            </a:extLst>
          </p:cNvPr>
          <p:cNvPicPr>
            <a:picLocks noChangeAspect="1"/>
          </p:cNvPicPr>
          <p:nvPr/>
        </p:nvPicPr>
        <p:blipFill>
          <a:blip r:embed="rId3"/>
          <a:stretch>
            <a:fillRect/>
          </a:stretch>
        </p:blipFill>
        <p:spPr>
          <a:xfrm>
            <a:off x="8354861" y="-1"/>
            <a:ext cx="3837140" cy="3260315"/>
          </a:xfrm>
          <a:prstGeom prst="rect">
            <a:avLst/>
          </a:prstGeom>
        </p:spPr>
      </p:pic>
    </p:spTree>
    <p:extLst>
      <p:ext uri="{BB962C8B-B14F-4D97-AF65-F5344CB8AC3E}">
        <p14:creationId xmlns:p14="http://schemas.microsoft.com/office/powerpoint/2010/main" val="606098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1B1E6-2FBD-35A9-BD84-A0190143D698}"/>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7142DA41-0C31-C7A2-FC3E-58AACD4128DE}"/>
              </a:ext>
            </a:extLst>
          </p:cNvPr>
          <p:cNvSpPr>
            <a:spLocks noGrp="1"/>
          </p:cNvSpPr>
          <p:nvPr>
            <p:ph type="title"/>
          </p:nvPr>
        </p:nvSpPr>
        <p:spPr>
          <a:xfrm>
            <a:off x="594360" y="434372"/>
            <a:ext cx="7858440" cy="1593507"/>
          </a:xfrm>
        </p:spPr>
        <p:txBody>
          <a:bodyPr/>
          <a:lstStyle/>
          <a:p>
            <a:r>
              <a:rPr lang="sl-SI" sz="4400" noProof="0" dirty="0"/>
              <a:t>Strateški cilji EU za trajnostni pisarniški material</a:t>
            </a:r>
          </a:p>
        </p:txBody>
      </p:sp>
      <p:sp>
        <p:nvSpPr>
          <p:cNvPr id="4" name="Segnaposto testo 3">
            <a:extLst>
              <a:ext uri="{FF2B5EF4-FFF2-40B4-BE49-F238E27FC236}">
                <a16:creationId xmlns:a16="http://schemas.microsoft.com/office/drawing/2014/main" id="{4307F2E8-3DCD-3D7A-4FAF-CC524187CFA6}"/>
              </a:ext>
            </a:extLst>
          </p:cNvPr>
          <p:cNvSpPr>
            <a:spLocks noGrp="1"/>
          </p:cNvSpPr>
          <p:nvPr>
            <p:ph type="body" idx="1"/>
          </p:nvPr>
        </p:nvSpPr>
        <p:spPr>
          <a:xfrm>
            <a:off x="459889" y="2904882"/>
            <a:ext cx="10889428" cy="3614399"/>
          </a:xfrm>
        </p:spPr>
        <p:txBody>
          <a:bodyPr>
            <a:noAutofit/>
          </a:bodyPr>
          <a:lstStyle/>
          <a:p>
            <a:pPr marL="571500" indent="-342900">
              <a:lnSpc>
                <a:spcPct val="120000"/>
              </a:lnSpc>
              <a:buFont typeface="Wingdings" panose="05000000000000000000" pitchFamily="2" charset="2"/>
              <a:buChar char="v"/>
            </a:pPr>
            <a:r>
              <a:rPr lang="sl-SI" sz="1800" b="0" noProof="0" dirty="0"/>
              <a:t>Trajnostno pridobivanje vlaken (papirno blago)</a:t>
            </a:r>
          </a:p>
          <a:p>
            <a:pPr marL="571500" indent="-342900">
              <a:lnSpc>
                <a:spcPct val="120000"/>
              </a:lnSpc>
              <a:buFont typeface="Wingdings" panose="05000000000000000000" pitchFamily="2" charset="2"/>
              <a:buChar char="v"/>
            </a:pPr>
            <a:r>
              <a:rPr lang="sl-SI" sz="1800" b="0" noProof="0" dirty="0"/>
              <a:t>Zmanjšanje porabe kemikalij (papirno blago, tonerji in kartuše s črnilom, plastični materiali)</a:t>
            </a:r>
          </a:p>
          <a:p>
            <a:pPr marL="571500" indent="-342900">
              <a:lnSpc>
                <a:spcPct val="120000"/>
              </a:lnSpc>
              <a:buFont typeface="Wingdings" panose="05000000000000000000" pitchFamily="2" charset="2"/>
              <a:buChar char="v"/>
            </a:pPr>
            <a:r>
              <a:rPr lang="sl-SI" sz="1800" b="0" noProof="0" dirty="0"/>
              <a:t>Energetska učinkovitost (tiskarski postopki in naprave)</a:t>
            </a:r>
          </a:p>
          <a:p>
            <a:pPr marL="571500" indent="-342900">
              <a:lnSpc>
                <a:spcPct val="120000"/>
              </a:lnSpc>
              <a:buFont typeface="Wingdings" panose="05000000000000000000" pitchFamily="2" charset="2"/>
              <a:buChar char="v"/>
            </a:pPr>
            <a:r>
              <a:rPr lang="sl-SI" sz="1800" b="0" noProof="0" dirty="0"/>
              <a:t>Zmanjšanje porabe energije in vode v proizvodnji (papir in tiskovine)</a:t>
            </a:r>
          </a:p>
          <a:p>
            <a:pPr marL="571500" indent="-342900">
              <a:lnSpc>
                <a:spcPct val="120000"/>
              </a:lnSpc>
              <a:buFont typeface="Wingdings" panose="05000000000000000000" pitchFamily="2" charset="2"/>
              <a:buChar char="v"/>
            </a:pPr>
            <a:r>
              <a:rPr lang="sl-SI" sz="1800" b="0" noProof="0" dirty="0"/>
              <a:t>Oblikovanje z mislijo na recikliranje, trajnost in ponovno uporabo: krožni modeli</a:t>
            </a:r>
          </a:p>
        </p:txBody>
      </p:sp>
      <p:sp>
        <p:nvSpPr>
          <p:cNvPr id="5" name="CasellaDiTesto 4">
            <a:extLst>
              <a:ext uri="{FF2B5EF4-FFF2-40B4-BE49-F238E27FC236}">
                <a16:creationId xmlns:a16="http://schemas.microsoft.com/office/drawing/2014/main" id="{5469455D-FFA7-19B0-08FD-EC10DFA2905E}"/>
              </a:ext>
            </a:extLst>
          </p:cNvPr>
          <p:cNvSpPr txBox="1"/>
          <p:nvPr/>
        </p:nvSpPr>
        <p:spPr>
          <a:xfrm>
            <a:off x="594360" y="2443217"/>
            <a:ext cx="5956752" cy="461665"/>
          </a:xfrm>
          <a:prstGeom prst="rect">
            <a:avLst/>
          </a:prstGeom>
          <a:noFill/>
        </p:spPr>
        <p:txBody>
          <a:bodyPr wrap="square" rtlCol="0">
            <a:spAutoFit/>
          </a:bodyPr>
          <a:lstStyle/>
          <a:p>
            <a:r>
              <a:rPr lang="sl-SI" sz="2400" b="1" noProof="0" dirty="0">
                <a:solidFill>
                  <a:schemeClr val="bg2">
                    <a:lumMod val="25000"/>
                  </a:schemeClr>
                </a:solidFill>
              </a:rPr>
              <a:t>Področja za izboljšanje okolja: </a:t>
            </a:r>
          </a:p>
        </p:txBody>
      </p:sp>
      <p:sp>
        <p:nvSpPr>
          <p:cNvPr id="6" name="Goccia 5">
            <a:extLst>
              <a:ext uri="{FF2B5EF4-FFF2-40B4-BE49-F238E27FC236}">
                <a16:creationId xmlns:a16="http://schemas.microsoft.com/office/drawing/2014/main" id="{C91763C6-FAA6-E39E-0FED-803809E5649E}"/>
              </a:ext>
            </a:extLst>
          </p:cNvPr>
          <p:cNvSpPr/>
          <p:nvPr/>
        </p:nvSpPr>
        <p:spPr>
          <a:xfrm>
            <a:off x="9274629" y="1357117"/>
            <a:ext cx="2917371" cy="2633866"/>
          </a:xfrm>
          <a:prstGeom prst="teardrop">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Tree>
    <p:extLst>
      <p:ext uri="{BB962C8B-B14F-4D97-AF65-F5344CB8AC3E}">
        <p14:creationId xmlns:p14="http://schemas.microsoft.com/office/powerpoint/2010/main" val="1339533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15DAF-8656-0974-5A22-1993AF3962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24ADE9-EFB3-FA8A-E0B3-6C503FDAA736}"/>
              </a:ext>
            </a:extLst>
          </p:cNvPr>
          <p:cNvSpPr>
            <a:spLocks noGrp="1"/>
          </p:cNvSpPr>
          <p:nvPr>
            <p:ph type="ctrTitle"/>
          </p:nvPr>
        </p:nvSpPr>
        <p:spPr>
          <a:xfrm>
            <a:off x="6299835" y="430529"/>
            <a:ext cx="5486400" cy="3291840"/>
          </a:xfrm>
        </p:spPr>
        <p:txBody>
          <a:bodyPr wrap="square" anchor="b">
            <a:normAutofit/>
          </a:bodyPr>
          <a:lstStyle/>
          <a:p>
            <a:r>
              <a:rPr lang="sl-SI" sz="4800" noProof="0" dirty="0"/>
              <a:t>3. Merila EU za zeleno javno naročanje za pisarniški material</a:t>
            </a:r>
          </a:p>
        </p:txBody>
      </p:sp>
      <p:sp>
        <p:nvSpPr>
          <p:cNvPr id="3" name="Segnaposto testo 2">
            <a:extLst>
              <a:ext uri="{FF2B5EF4-FFF2-40B4-BE49-F238E27FC236}">
                <a16:creationId xmlns:a16="http://schemas.microsoft.com/office/drawing/2014/main" id="{6E7A03A5-C3F7-C7D5-92B6-71AE135E2047}"/>
              </a:ext>
            </a:extLst>
          </p:cNvPr>
          <p:cNvSpPr>
            <a:spLocks noGrp="1"/>
          </p:cNvSpPr>
          <p:nvPr>
            <p:ph type="body" idx="1"/>
          </p:nvPr>
        </p:nvSpPr>
        <p:spPr>
          <a:xfrm>
            <a:off x="6096000" y="4475002"/>
            <a:ext cx="5486400" cy="1645920"/>
          </a:xfrm>
        </p:spPr>
        <p:txBody>
          <a:bodyPr wrap="square" anchor="t">
            <a:normAutofit fontScale="92500" lnSpcReduction="20000"/>
          </a:bodyPr>
          <a:lstStyle/>
          <a:p>
            <a:r>
              <a:rPr lang="sl-SI" sz="2000" b="1" noProof="0" dirty="0"/>
              <a:t>Trenutno obstajajo ločena merila EU za zeleno javno naročanje za:</a:t>
            </a:r>
            <a:endParaRPr lang="sl-SI" sz="2000" noProof="0" dirty="0"/>
          </a:p>
          <a:p>
            <a:pPr marL="514350" indent="-285750">
              <a:buFont typeface="Arial" panose="020B0604020202020204" pitchFamily="34" charset="0"/>
              <a:buChar char="•"/>
            </a:pPr>
            <a:r>
              <a:rPr lang="sl-SI" sz="2000" b="1" noProof="0" dirty="0"/>
              <a:t>grafično in tiskarsko blago iz papirja;</a:t>
            </a:r>
            <a:endParaRPr lang="sl-SI" sz="2000" noProof="0" dirty="0"/>
          </a:p>
          <a:p>
            <a:pPr marL="514350" indent="-285750">
              <a:buFont typeface="Arial" panose="020B0604020202020204" pitchFamily="34" charset="0"/>
              <a:buChar char="•"/>
            </a:pPr>
            <a:r>
              <a:rPr lang="sl-SI" sz="2000" b="1" noProof="0" dirty="0"/>
              <a:t>tiskalnike, tonerje in kartuše;</a:t>
            </a:r>
            <a:endParaRPr lang="sl-SI" sz="2000" noProof="0" dirty="0"/>
          </a:p>
          <a:p>
            <a:pPr marL="514350" indent="-285750">
              <a:buFont typeface="Arial" panose="020B0604020202020204" pitchFamily="34" charset="0"/>
              <a:buChar char="•"/>
            </a:pPr>
            <a:r>
              <a:rPr lang="sl-SI" sz="2000" noProof="0" dirty="0"/>
              <a:t>S</a:t>
            </a:r>
            <a:r>
              <a:rPr lang="sl-SI" sz="2000" b="1" noProof="0" dirty="0"/>
              <a:t>trategijo EU za plastiko</a:t>
            </a:r>
            <a:r>
              <a:rPr lang="sl-SI" sz="2000" noProof="0" dirty="0"/>
              <a:t>.</a:t>
            </a:r>
          </a:p>
        </p:txBody>
      </p:sp>
      <p:pic>
        <p:nvPicPr>
          <p:cNvPr id="6" name="Segnaposto immagine 5" descr="Immagine che contiene testo, libro, blocco note, carta&#10;&#10;Il contenuto generato dall'IA potrebbe non essere corretto.">
            <a:extLst>
              <a:ext uri="{FF2B5EF4-FFF2-40B4-BE49-F238E27FC236}">
                <a16:creationId xmlns:a16="http://schemas.microsoft.com/office/drawing/2014/main" id="{436A3E07-58C3-4BED-3817-617634213CFA}"/>
              </a:ext>
            </a:extLst>
          </p:cNvPr>
          <p:cNvPicPr>
            <a:picLocks noGrp="1" noChangeAspect="1"/>
          </p:cNvPicPr>
          <p:nvPr>
            <p:ph type="pic" idx="2"/>
          </p:nvPr>
        </p:nvPicPr>
        <p:blipFill>
          <a:blip r:embed="rId4"/>
          <a:srcRect l="13311" r="4284" b="1"/>
          <a:stretch>
            <a:fillRect/>
          </a:stretch>
        </p:blipFill>
        <p:spPr>
          <a:xfrm>
            <a:off x="20" y="-11113"/>
            <a:ext cx="5628048" cy="6858000"/>
          </a:xfrm>
          <a:noFill/>
        </p:spPr>
      </p:pic>
    </p:spTree>
    <p:extLst>
      <p:ext uri="{BB962C8B-B14F-4D97-AF65-F5344CB8AC3E}">
        <p14:creationId xmlns:p14="http://schemas.microsoft.com/office/powerpoint/2010/main" val="3144840790"/>
      </p:ext>
    </p:extLst>
  </p:cSld>
  <p:clrMapOvr>
    <a:masterClrMapping/>
  </p:clrMapOvr>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B6933-17D8-B1CC-8F50-B5AFA23E6712}"/>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47B838F8-5B9C-2D14-2EA9-B962E57E6644}"/>
              </a:ext>
            </a:extLst>
          </p:cNvPr>
          <p:cNvSpPr>
            <a:spLocks noGrp="1"/>
          </p:cNvSpPr>
          <p:nvPr>
            <p:ph type="title"/>
          </p:nvPr>
        </p:nvSpPr>
        <p:spPr>
          <a:xfrm>
            <a:off x="602422" y="649256"/>
            <a:ext cx="10305578" cy="1494596"/>
          </a:xfrm>
        </p:spPr>
        <p:txBody>
          <a:bodyPr/>
          <a:lstStyle/>
          <a:p>
            <a:r>
              <a:rPr lang="sl-SI" noProof="0" dirty="0"/>
              <a:t>3. Merila</a:t>
            </a:r>
            <a:r>
              <a:rPr lang="sl-SI" b="1" noProof="0" dirty="0"/>
              <a:t> EU </a:t>
            </a:r>
            <a:r>
              <a:rPr lang="sl-SI" noProof="0" dirty="0"/>
              <a:t>za zeleno javno naročanje </a:t>
            </a:r>
            <a:r>
              <a:rPr lang="sl-SI" b="1" noProof="0" dirty="0"/>
              <a:t>za opremo za slikanje, potrošni material in tiskarske storitve</a:t>
            </a:r>
            <a:endParaRPr lang="sl-SI" noProof="0" dirty="0"/>
          </a:p>
        </p:txBody>
      </p:sp>
      <p:sp>
        <p:nvSpPr>
          <p:cNvPr id="7" name="Segnaposto testo 6">
            <a:extLst>
              <a:ext uri="{FF2B5EF4-FFF2-40B4-BE49-F238E27FC236}">
                <a16:creationId xmlns:a16="http://schemas.microsoft.com/office/drawing/2014/main" id="{21B07F3E-E10B-1C2C-FA13-B1EA9C0DAC91}"/>
              </a:ext>
            </a:extLst>
          </p:cNvPr>
          <p:cNvSpPr>
            <a:spLocks noGrp="1"/>
          </p:cNvSpPr>
          <p:nvPr>
            <p:ph type="body" idx="2"/>
          </p:nvPr>
        </p:nvSpPr>
        <p:spPr>
          <a:xfrm>
            <a:off x="652047" y="3249545"/>
            <a:ext cx="5103164" cy="3135926"/>
          </a:xfrm>
        </p:spPr>
        <p:txBody>
          <a:bodyPr>
            <a:normAutofit/>
          </a:bodyPr>
          <a:lstStyle/>
          <a:p>
            <a:pPr marL="571500" indent="-342900">
              <a:buFont typeface="Wingdings" panose="05000000000000000000" pitchFamily="2" charset="2"/>
              <a:buChar char="Ø"/>
            </a:pPr>
            <a:r>
              <a:rPr lang="sl-SI" b="1" noProof="0" dirty="0">
                <a:solidFill>
                  <a:schemeClr val="accent1">
                    <a:lumMod val="50000"/>
                  </a:schemeClr>
                </a:solidFill>
              </a:rPr>
              <a:t>Oblikovanje za krožno gospodarstvo </a:t>
            </a:r>
            <a:r>
              <a:rPr lang="sl-SI" sz="2000" noProof="0" dirty="0"/>
              <a:t>– trajnost, nadomestni deli, modularnost, pa tudi </a:t>
            </a:r>
            <a:r>
              <a:rPr lang="sl-SI" sz="2000" b="1" noProof="0" dirty="0"/>
              <a:t>ponovna uporabnost </a:t>
            </a:r>
            <a:r>
              <a:rPr lang="sl-SI" sz="2000" noProof="0" dirty="0"/>
              <a:t>potrošnega materiala.</a:t>
            </a:r>
          </a:p>
          <a:p>
            <a:pPr marL="571500" indent="-342900">
              <a:buFont typeface="Wingdings" panose="05000000000000000000" pitchFamily="2" charset="2"/>
              <a:buChar char="Ø"/>
            </a:pPr>
            <a:r>
              <a:rPr lang="sl-SI" b="1" noProof="0" dirty="0">
                <a:solidFill>
                  <a:schemeClr val="accent1">
                    <a:lumMod val="50000"/>
                  </a:schemeClr>
                </a:solidFill>
              </a:rPr>
              <a:t>Energetska učinkovitost </a:t>
            </a:r>
            <a:r>
              <a:rPr lang="sl-SI" sz="2000" b="1" noProof="0" dirty="0"/>
              <a:t>– </a:t>
            </a:r>
            <a:r>
              <a:rPr lang="sl-SI" sz="2000" noProof="0" dirty="0"/>
              <a:t>zahteve za </a:t>
            </a:r>
            <a:r>
              <a:rPr lang="sl-SI" noProof="0" dirty="0"/>
              <a:t>opremo za slikanje</a:t>
            </a:r>
            <a:r>
              <a:rPr lang="sl-SI" sz="2000" noProof="0" dirty="0"/>
              <a:t> in tiskarske storitve</a:t>
            </a:r>
          </a:p>
          <a:p>
            <a:pPr marL="571500" indent="-342900">
              <a:buFont typeface="Wingdings" panose="05000000000000000000" pitchFamily="2" charset="2"/>
              <a:buChar char="Ø"/>
            </a:pPr>
            <a:r>
              <a:rPr lang="sl-SI" b="1" noProof="0" dirty="0">
                <a:solidFill>
                  <a:schemeClr val="accent1">
                    <a:lumMod val="50000"/>
                  </a:schemeClr>
                </a:solidFill>
              </a:rPr>
              <a:t>Omejitve kemikalij (REACH, RoHS, VOC)</a:t>
            </a:r>
          </a:p>
        </p:txBody>
      </p:sp>
      <p:sp>
        <p:nvSpPr>
          <p:cNvPr id="8" name="Segnaposto testo 6">
            <a:extLst>
              <a:ext uri="{FF2B5EF4-FFF2-40B4-BE49-F238E27FC236}">
                <a16:creationId xmlns:a16="http://schemas.microsoft.com/office/drawing/2014/main" id="{13E545F3-F06F-4207-E4F8-3B266A344C79}"/>
              </a:ext>
            </a:extLst>
          </p:cNvPr>
          <p:cNvSpPr txBox="1">
            <a:spLocks/>
          </p:cNvSpPr>
          <p:nvPr/>
        </p:nvSpPr>
        <p:spPr>
          <a:xfrm>
            <a:off x="6096000" y="3249545"/>
            <a:ext cx="4590961" cy="3135926"/>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571500" indent="-342900">
              <a:buFont typeface="Wingdings" panose="05000000000000000000" pitchFamily="2" charset="2"/>
              <a:buChar char="Ø"/>
            </a:pPr>
            <a:r>
              <a:rPr lang="sl-SI" b="1" noProof="0" dirty="0">
                <a:solidFill>
                  <a:schemeClr val="accent1">
                    <a:lumMod val="50000"/>
                  </a:schemeClr>
                </a:solidFill>
              </a:rPr>
              <a:t>Ravnanje ob koncu življenjske dobe </a:t>
            </a:r>
            <a:r>
              <a:rPr lang="sl-SI" sz="2000" b="1" noProof="0" dirty="0"/>
              <a:t>– </a:t>
            </a:r>
            <a:r>
              <a:rPr lang="sl-SI" sz="2000" noProof="0" dirty="0"/>
              <a:t>vračanje, informacije o recikliranju itd. za </a:t>
            </a:r>
            <a:r>
              <a:rPr lang="sl-SI" noProof="0" dirty="0"/>
              <a:t>opremo za slikanje</a:t>
            </a:r>
            <a:r>
              <a:rPr lang="sl-SI" sz="2000" noProof="0" dirty="0"/>
              <a:t>, potrošni material in tiskarske storitve.</a:t>
            </a:r>
          </a:p>
          <a:p>
            <a:pPr marL="571500" indent="-342900">
              <a:buFont typeface="Wingdings" panose="05000000000000000000" pitchFamily="2" charset="2"/>
              <a:buChar char="Ø"/>
            </a:pPr>
            <a:r>
              <a:rPr lang="sl-SI" b="1" noProof="0" dirty="0">
                <a:solidFill>
                  <a:schemeClr val="accent1">
                    <a:lumMod val="50000"/>
                  </a:schemeClr>
                </a:solidFill>
              </a:rPr>
              <a:t>Vsebnost recikliranih materialov</a:t>
            </a:r>
          </a:p>
          <a:p>
            <a:pPr marL="571500" indent="-342900">
              <a:buFont typeface="Wingdings" panose="05000000000000000000" pitchFamily="2" charset="2"/>
              <a:buChar char="Ø"/>
            </a:pPr>
            <a:r>
              <a:rPr lang="sl-SI" b="1" noProof="0" dirty="0">
                <a:solidFill>
                  <a:schemeClr val="accent1">
                    <a:lumMod val="50000"/>
                  </a:schemeClr>
                </a:solidFill>
              </a:rPr>
              <a:t>Hrup in emisije </a:t>
            </a:r>
            <a:r>
              <a:rPr lang="sl-SI" sz="2000" b="1" noProof="0" dirty="0"/>
              <a:t>– </a:t>
            </a:r>
            <a:r>
              <a:rPr lang="sl-SI" sz="2000" noProof="0" dirty="0"/>
              <a:t>za </a:t>
            </a:r>
            <a:r>
              <a:rPr lang="sl-SI" noProof="0" dirty="0"/>
              <a:t>opremo za slikanje</a:t>
            </a:r>
            <a:endParaRPr lang="sl-SI" sz="2000" noProof="0" dirty="0"/>
          </a:p>
        </p:txBody>
      </p:sp>
      <p:sp>
        <p:nvSpPr>
          <p:cNvPr id="10" name="CasellaDiTesto 9">
            <a:extLst>
              <a:ext uri="{FF2B5EF4-FFF2-40B4-BE49-F238E27FC236}">
                <a16:creationId xmlns:a16="http://schemas.microsoft.com/office/drawing/2014/main" id="{D91B6391-82A1-10CE-B726-1FC30E349BCE}"/>
              </a:ext>
            </a:extLst>
          </p:cNvPr>
          <p:cNvSpPr txBox="1"/>
          <p:nvPr/>
        </p:nvSpPr>
        <p:spPr>
          <a:xfrm>
            <a:off x="602422" y="2563066"/>
            <a:ext cx="8674900" cy="461665"/>
          </a:xfrm>
          <a:prstGeom prst="rect">
            <a:avLst/>
          </a:prstGeom>
          <a:noFill/>
        </p:spPr>
        <p:txBody>
          <a:bodyPr wrap="square">
            <a:spAutoFit/>
          </a:bodyPr>
          <a:lstStyle/>
          <a:p>
            <a:r>
              <a:rPr lang="sl-SI" sz="2400" b="1" noProof="0" dirty="0">
                <a:solidFill>
                  <a:schemeClr val="accent2">
                    <a:lumMod val="75000"/>
                  </a:schemeClr>
                </a:solidFill>
              </a:rPr>
              <a:t>Tehnične specifikacije:</a:t>
            </a:r>
          </a:p>
        </p:txBody>
      </p:sp>
      <p:sp>
        <p:nvSpPr>
          <p:cNvPr id="11" name="Goccia 10">
            <a:extLst>
              <a:ext uri="{FF2B5EF4-FFF2-40B4-BE49-F238E27FC236}">
                <a16:creationId xmlns:a16="http://schemas.microsoft.com/office/drawing/2014/main" id="{1ACBDFFC-503A-FEA8-18A5-1EE8A9598F7A}"/>
              </a:ext>
            </a:extLst>
          </p:cNvPr>
          <p:cNvSpPr/>
          <p:nvPr/>
        </p:nvSpPr>
        <p:spPr>
          <a:xfrm>
            <a:off x="10176922" y="1842829"/>
            <a:ext cx="2015078" cy="1840584"/>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Tree>
    <p:extLst>
      <p:ext uri="{BB962C8B-B14F-4D97-AF65-F5344CB8AC3E}">
        <p14:creationId xmlns:p14="http://schemas.microsoft.com/office/powerpoint/2010/main" val="16953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2EB6E49-C6CB-5DA3-E825-88D142F237C6}"/>
              </a:ext>
            </a:extLst>
          </p:cNvPr>
          <p:cNvSpPr>
            <a:spLocks noGrp="1"/>
          </p:cNvSpPr>
          <p:nvPr>
            <p:ph type="title"/>
          </p:nvPr>
        </p:nvSpPr>
        <p:spPr>
          <a:xfrm>
            <a:off x="594360" y="269709"/>
            <a:ext cx="11003280" cy="915035"/>
          </a:xfrm>
        </p:spPr>
        <p:txBody>
          <a:bodyPr wrap="square" anchor="ctr">
            <a:normAutofit/>
          </a:bodyPr>
          <a:lstStyle/>
          <a:p>
            <a:r>
              <a:rPr lang="sl-SI" sz="3600" b="1" noProof="0" dirty="0"/>
              <a:t>2. </a:t>
            </a:r>
            <a:r>
              <a:rPr lang="sl-SI" sz="3600" noProof="0" dirty="0"/>
              <a:t>Strateški</a:t>
            </a:r>
            <a:r>
              <a:rPr lang="sl-SI" sz="1400" b="1" noProof="0" dirty="0"/>
              <a:t> </a:t>
            </a:r>
            <a:r>
              <a:rPr lang="sl-SI" sz="3600" noProof="0" dirty="0"/>
              <a:t>cilji za trajnostno javno naročanje</a:t>
            </a:r>
          </a:p>
        </p:txBody>
      </p:sp>
      <p:sp>
        <p:nvSpPr>
          <p:cNvPr id="7" name="Textplatzhalter 2">
            <a:extLst>
              <a:ext uri="{FF2B5EF4-FFF2-40B4-BE49-F238E27FC236}">
                <a16:creationId xmlns:a16="http://schemas.microsoft.com/office/drawing/2014/main" id="{D15422D0-D407-232C-61BA-B3303581279F}"/>
              </a:ext>
            </a:extLst>
          </p:cNvPr>
          <p:cNvSpPr txBox="1">
            <a:spLocks/>
          </p:cNvSpPr>
          <p:nvPr/>
        </p:nvSpPr>
        <p:spPr>
          <a:xfrm>
            <a:off x="712967" y="1242817"/>
            <a:ext cx="5311140" cy="62347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228600" indent="0">
              <a:spcBef>
                <a:spcPts val="0"/>
              </a:spcBef>
              <a:spcAft>
                <a:spcPts val="600"/>
              </a:spcAft>
              <a:buClr>
                <a:srgbClr val="000000"/>
              </a:buClr>
            </a:pPr>
            <a:r>
              <a:rPr lang="sl-SI" sz="2600" b="1" noProof="0" dirty="0">
                <a:solidFill>
                  <a:srgbClr val="035854"/>
                </a:solidFill>
              </a:rPr>
              <a:t>Družbena odgovornost</a:t>
            </a:r>
          </a:p>
        </p:txBody>
      </p:sp>
      <p:graphicFrame>
        <p:nvGraphicFramePr>
          <p:cNvPr id="8" name="Diagramma 7">
            <a:extLst>
              <a:ext uri="{FF2B5EF4-FFF2-40B4-BE49-F238E27FC236}">
                <a16:creationId xmlns:a16="http://schemas.microsoft.com/office/drawing/2014/main" id="{B9F62058-3BB1-9100-FC72-5666D78CE574}"/>
              </a:ext>
            </a:extLst>
          </p:cNvPr>
          <p:cNvGraphicFramePr/>
          <p:nvPr>
            <p:extLst>
              <p:ext uri="{D42A27DB-BD31-4B8C-83A1-F6EECF244321}">
                <p14:modId xmlns:p14="http://schemas.microsoft.com/office/powerpoint/2010/main" val="2323190052"/>
              </p:ext>
            </p:extLst>
          </p:nvPr>
        </p:nvGraphicFramePr>
        <p:xfrm>
          <a:off x="553055" y="1554554"/>
          <a:ext cx="111194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49982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7BE89-70C1-65E7-E1EF-6280FD366F20}"/>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1E86E187-9AB1-5FE0-DCF0-92DF1600DF20}"/>
              </a:ext>
            </a:extLst>
          </p:cNvPr>
          <p:cNvSpPr>
            <a:spLocks noGrp="1"/>
          </p:cNvSpPr>
          <p:nvPr>
            <p:ph type="title"/>
          </p:nvPr>
        </p:nvSpPr>
        <p:spPr>
          <a:xfrm>
            <a:off x="602422" y="992443"/>
            <a:ext cx="8674901" cy="1494596"/>
          </a:xfrm>
        </p:spPr>
        <p:txBody>
          <a:bodyPr/>
          <a:lstStyle/>
          <a:p>
            <a:r>
              <a:rPr lang="sl-SI" noProof="0" dirty="0"/>
              <a:t>3. </a:t>
            </a:r>
            <a:r>
              <a:rPr lang="sl-SI" b="1" noProof="0" dirty="0"/>
              <a:t>Kriteriji EU-GPP za grafično in tiskano blago iz papirja</a:t>
            </a:r>
            <a:br>
              <a:rPr lang="sl-SI" noProof="0" dirty="0"/>
            </a:br>
            <a:endParaRPr lang="sl-SI" noProof="0" dirty="0"/>
          </a:p>
        </p:txBody>
      </p:sp>
      <p:sp>
        <p:nvSpPr>
          <p:cNvPr id="7" name="Segnaposto testo 6">
            <a:extLst>
              <a:ext uri="{FF2B5EF4-FFF2-40B4-BE49-F238E27FC236}">
                <a16:creationId xmlns:a16="http://schemas.microsoft.com/office/drawing/2014/main" id="{9239B385-A530-3BD0-5540-BF273433E124}"/>
              </a:ext>
            </a:extLst>
          </p:cNvPr>
          <p:cNvSpPr>
            <a:spLocks noGrp="1"/>
          </p:cNvSpPr>
          <p:nvPr>
            <p:ph type="body" idx="2"/>
          </p:nvPr>
        </p:nvSpPr>
        <p:spPr>
          <a:xfrm>
            <a:off x="693479" y="3443944"/>
            <a:ext cx="4932967" cy="3135926"/>
          </a:xfrm>
        </p:spPr>
        <p:txBody>
          <a:bodyPr>
            <a:normAutofit/>
          </a:bodyPr>
          <a:lstStyle/>
          <a:p>
            <a:pPr marL="571500" indent="-342900">
              <a:buFont typeface="Wingdings" panose="05000000000000000000" pitchFamily="2" charset="2"/>
              <a:buChar char="Ø"/>
            </a:pPr>
            <a:r>
              <a:rPr lang="sl-SI" sz="2200" b="1" noProof="0" dirty="0">
                <a:solidFill>
                  <a:schemeClr val="accent4">
                    <a:lumMod val="90000"/>
                    <a:lumOff val="10000"/>
                  </a:schemeClr>
                </a:solidFill>
              </a:rPr>
              <a:t>Trajnostno nabavljanje vlaken</a:t>
            </a:r>
          </a:p>
          <a:p>
            <a:pPr marL="571500" indent="-342900">
              <a:buFont typeface="Wingdings" panose="05000000000000000000" pitchFamily="2" charset="2"/>
              <a:buChar char="Ø"/>
            </a:pPr>
            <a:r>
              <a:rPr lang="sl-SI" sz="2200" b="1" noProof="0" dirty="0">
                <a:solidFill>
                  <a:schemeClr val="accent4">
                    <a:lumMod val="90000"/>
                    <a:lumOff val="10000"/>
                  </a:schemeClr>
                </a:solidFill>
              </a:rPr>
              <a:t>Vsebnost recikliranih materialov </a:t>
            </a:r>
            <a:r>
              <a:rPr lang="sl-SI" sz="2000" b="1" noProof="0" dirty="0"/>
              <a:t>– </a:t>
            </a:r>
            <a:r>
              <a:rPr lang="sl-SI" sz="2000" noProof="0" dirty="0"/>
              <a:t>za izpolnjevanje pragovnih vrednosti </a:t>
            </a:r>
            <a:r>
              <a:rPr lang="sl-SI" noProof="0" dirty="0"/>
              <a:t>Z</a:t>
            </a:r>
            <a:r>
              <a:rPr lang="sl-SI" sz="2000" noProof="0" dirty="0"/>
              <a:t>naka EU za okolje</a:t>
            </a:r>
          </a:p>
          <a:p>
            <a:pPr marL="571500" indent="-342900">
              <a:buFont typeface="Wingdings" panose="05000000000000000000" pitchFamily="2" charset="2"/>
              <a:buChar char="Ø"/>
            </a:pPr>
            <a:r>
              <a:rPr lang="sl-SI" sz="2200" b="1" noProof="0" dirty="0">
                <a:solidFill>
                  <a:schemeClr val="accent4">
                    <a:lumMod val="90000"/>
                    <a:lumOff val="10000"/>
                  </a:schemeClr>
                </a:solidFill>
              </a:rPr>
              <a:t>Nevarne snovi </a:t>
            </a:r>
            <a:r>
              <a:rPr lang="sl-SI" sz="2000" b="1" noProof="0" dirty="0"/>
              <a:t>– </a:t>
            </a:r>
            <a:r>
              <a:rPr lang="sl-SI" sz="2000" noProof="0" dirty="0"/>
              <a:t>izključitev/omejitev težkih kovin, azo barvil itd.</a:t>
            </a:r>
          </a:p>
        </p:txBody>
      </p:sp>
      <p:sp>
        <p:nvSpPr>
          <p:cNvPr id="8" name="Segnaposto testo 6">
            <a:extLst>
              <a:ext uri="{FF2B5EF4-FFF2-40B4-BE49-F238E27FC236}">
                <a16:creationId xmlns:a16="http://schemas.microsoft.com/office/drawing/2014/main" id="{25DCD056-25DB-8545-F2EA-4AF30CD40F9C}"/>
              </a:ext>
            </a:extLst>
          </p:cNvPr>
          <p:cNvSpPr txBox="1">
            <a:spLocks/>
          </p:cNvSpPr>
          <p:nvPr/>
        </p:nvSpPr>
        <p:spPr>
          <a:xfrm>
            <a:off x="5626446" y="3443944"/>
            <a:ext cx="5362683" cy="3135926"/>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571500" indent="-342900">
              <a:buFont typeface="Wingdings" panose="05000000000000000000" pitchFamily="2" charset="2"/>
              <a:buChar char="Ø"/>
            </a:pPr>
            <a:r>
              <a:rPr lang="sl-SI" sz="2200" b="1" noProof="0" dirty="0">
                <a:solidFill>
                  <a:schemeClr val="accent4">
                    <a:lumMod val="90000"/>
                    <a:lumOff val="10000"/>
                  </a:schemeClr>
                </a:solidFill>
              </a:rPr>
              <a:t>Kakovost</a:t>
            </a:r>
            <a:r>
              <a:rPr lang="sl-SI" sz="2000" b="1" noProof="0" dirty="0"/>
              <a:t> – </a:t>
            </a:r>
            <a:r>
              <a:rPr lang="sl-SI" sz="2000" noProof="0" dirty="0"/>
              <a:t>trdnost in </a:t>
            </a:r>
            <a:r>
              <a:rPr lang="sl-SI" noProof="0" dirty="0"/>
              <a:t>obstojnost</a:t>
            </a:r>
            <a:r>
              <a:rPr lang="sl-SI" sz="2000" noProof="0" dirty="0"/>
              <a:t> papirja v skladu s standardi EN ter primernost za visokohitrostne tiskalnike.</a:t>
            </a:r>
          </a:p>
          <a:p>
            <a:pPr marL="571500" indent="-342900">
              <a:buFont typeface="Wingdings" panose="05000000000000000000" pitchFamily="2" charset="2"/>
              <a:buChar char="Ø"/>
            </a:pPr>
            <a:r>
              <a:rPr lang="sl-SI" sz="2200" b="1" noProof="0" dirty="0">
                <a:solidFill>
                  <a:schemeClr val="accent4">
                    <a:lumMod val="90000"/>
                    <a:lumOff val="10000"/>
                  </a:schemeClr>
                </a:solidFill>
              </a:rPr>
              <a:t>Vsebnost recikliranih materialov</a:t>
            </a:r>
          </a:p>
          <a:p>
            <a:pPr marL="571500" indent="-342900">
              <a:buFont typeface="Wingdings" panose="05000000000000000000" pitchFamily="2" charset="2"/>
              <a:buChar char="Ø"/>
            </a:pPr>
            <a:r>
              <a:rPr lang="sl-SI" sz="2200" b="1" noProof="0" dirty="0">
                <a:solidFill>
                  <a:schemeClr val="accent4">
                    <a:lumMod val="90000"/>
                    <a:lumOff val="10000"/>
                  </a:schemeClr>
                </a:solidFill>
              </a:rPr>
              <a:t>Embalažni materiali </a:t>
            </a:r>
            <a:r>
              <a:rPr lang="sl-SI" sz="2000" b="1" noProof="0" dirty="0"/>
              <a:t>– </a:t>
            </a:r>
            <a:r>
              <a:rPr lang="sl-SI" sz="2000" noProof="0" dirty="0"/>
              <a:t>zmanjšana poraba + uporaba embalaže iz recikliranega ali certificiranega papirja</a:t>
            </a:r>
          </a:p>
        </p:txBody>
      </p:sp>
      <p:sp>
        <p:nvSpPr>
          <p:cNvPr id="10" name="CasellaDiTesto 9">
            <a:extLst>
              <a:ext uri="{FF2B5EF4-FFF2-40B4-BE49-F238E27FC236}">
                <a16:creationId xmlns:a16="http://schemas.microsoft.com/office/drawing/2014/main" id="{CEB1CDE3-8B15-9A1A-C4F1-455F8E7AC977}"/>
              </a:ext>
            </a:extLst>
          </p:cNvPr>
          <p:cNvSpPr txBox="1"/>
          <p:nvPr/>
        </p:nvSpPr>
        <p:spPr>
          <a:xfrm>
            <a:off x="602422" y="2563066"/>
            <a:ext cx="8674900" cy="461665"/>
          </a:xfrm>
          <a:prstGeom prst="rect">
            <a:avLst/>
          </a:prstGeom>
          <a:noFill/>
        </p:spPr>
        <p:txBody>
          <a:bodyPr wrap="square">
            <a:spAutoFit/>
          </a:bodyPr>
          <a:lstStyle/>
          <a:p>
            <a:r>
              <a:rPr lang="sl-SI" sz="2400" b="1" noProof="0" dirty="0">
                <a:solidFill>
                  <a:schemeClr val="accent2">
                    <a:lumMod val="75000"/>
                  </a:schemeClr>
                </a:solidFill>
              </a:rPr>
              <a:t>Tehnične specifikacije :</a:t>
            </a:r>
          </a:p>
        </p:txBody>
      </p:sp>
      <p:sp>
        <p:nvSpPr>
          <p:cNvPr id="11" name="Goccia 10">
            <a:extLst>
              <a:ext uri="{FF2B5EF4-FFF2-40B4-BE49-F238E27FC236}">
                <a16:creationId xmlns:a16="http://schemas.microsoft.com/office/drawing/2014/main" id="{E44AB47A-27A4-02C4-7F29-13F6B2F447B3}"/>
              </a:ext>
            </a:extLst>
          </p:cNvPr>
          <p:cNvSpPr/>
          <p:nvPr/>
        </p:nvSpPr>
        <p:spPr>
          <a:xfrm>
            <a:off x="10176922" y="1842829"/>
            <a:ext cx="2015078" cy="1840584"/>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Tree>
    <p:extLst>
      <p:ext uri="{BB962C8B-B14F-4D97-AF65-F5344CB8AC3E}">
        <p14:creationId xmlns:p14="http://schemas.microsoft.com/office/powerpoint/2010/main" val="8125925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D84D0-518E-BC47-EFCC-26CF6365D828}"/>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E4151E23-6F47-B3CE-F93A-799DDEFBF931}"/>
              </a:ext>
            </a:extLst>
          </p:cNvPr>
          <p:cNvSpPr>
            <a:spLocks noGrp="1"/>
          </p:cNvSpPr>
          <p:nvPr>
            <p:ph type="ctrTitle"/>
          </p:nvPr>
        </p:nvSpPr>
        <p:spPr>
          <a:xfrm>
            <a:off x="946550" y="227338"/>
            <a:ext cx="11003280" cy="1325563"/>
          </a:xfrm>
        </p:spPr>
        <p:txBody>
          <a:bodyPr wrap="square" anchor="ctr">
            <a:normAutofit/>
          </a:bodyPr>
          <a:lstStyle/>
          <a:p>
            <a:r>
              <a:rPr lang="sl-SI" sz="5100" noProof="0" dirty="0"/>
              <a:t>3. Strategija EU za plastiko</a:t>
            </a:r>
          </a:p>
        </p:txBody>
      </p:sp>
      <p:sp>
        <p:nvSpPr>
          <p:cNvPr id="7" name="Segnaposto testo 6">
            <a:extLst>
              <a:ext uri="{FF2B5EF4-FFF2-40B4-BE49-F238E27FC236}">
                <a16:creationId xmlns:a16="http://schemas.microsoft.com/office/drawing/2014/main" id="{731FCC86-ACEF-39D5-1055-C1F40D3122F2}"/>
              </a:ext>
            </a:extLst>
          </p:cNvPr>
          <p:cNvSpPr>
            <a:spLocks noGrp="1"/>
          </p:cNvSpPr>
          <p:nvPr>
            <p:ph type="body" idx="4294967295"/>
          </p:nvPr>
        </p:nvSpPr>
        <p:spPr>
          <a:xfrm>
            <a:off x="1152394" y="1881188"/>
            <a:ext cx="7327727" cy="4352544"/>
          </a:xfrm>
        </p:spPr>
        <p:txBody>
          <a:bodyPr anchor="t">
            <a:normAutofit/>
          </a:bodyPr>
          <a:lstStyle/>
          <a:p>
            <a:pPr marL="228600" indent="0">
              <a:spcBef>
                <a:spcPts val="0"/>
              </a:spcBef>
              <a:spcAft>
                <a:spcPts val="600"/>
              </a:spcAft>
              <a:buClr>
                <a:srgbClr val="000000"/>
              </a:buClr>
            </a:pPr>
            <a:r>
              <a:rPr lang="sl-SI" noProof="0" dirty="0"/>
              <a:t>EU je januarja 2018 sprejela evropsko strategijo za plastiko. Ta je del </a:t>
            </a:r>
            <a:r>
              <a:rPr lang="sl-SI" b="1" u="sng" noProof="0" dirty="0">
                <a:solidFill>
                  <a:srgbClr val="035854"/>
                </a:solidFill>
              </a:rPr>
              <a:t>a</a:t>
            </a:r>
            <a:r>
              <a:rPr lang="sl-SI" b="1" noProof="0" dirty="0">
                <a:hlinkClick r:id="rId2"/>
              </a:rPr>
              <a:t>kcijskega načrta EU za krožno gospodarstvo </a:t>
            </a:r>
            <a:r>
              <a:rPr lang="sl-SI" noProof="0" dirty="0"/>
              <a:t>in temelji na obstoječih ukrepih za zmanjšanje količine odpadne plastike.</a:t>
            </a:r>
          </a:p>
          <a:p>
            <a:pPr marL="228600" indent="0">
              <a:spcBef>
                <a:spcPts val="0"/>
              </a:spcBef>
              <a:spcAft>
                <a:spcPts val="600"/>
              </a:spcAft>
              <a:buClr>
                <a:srgbClr val="000000"/>
              </a:buClr>
            </a:pPr>
            <a:endParaRPr lang="sl-SI" b="0" i="0" u="none" strike="noStrike" cap="none" noProof="0" dirty="0"/>
          </a:p>
        </p:txBody>
      </p:sp>
      <p:sp>
        <p:nvSpPr>
          <p:cNvPr id="8" name="Segnaposto testo 6">
            <a:extLst>
              <a:ext uri="{FF2B5EF4-FFF2-40B4-BE49-F238E27FC236}">
                <a16:creationId xmlns:a16="http://schemas.microsoft.com/office/drawing/2014/main" id="{0848C2CA-8513-33B9-C27F-77DE8EA0C6C5}"/>
              </a:ext>
            </a:extLst>
          </p:cNvPr>
          <p:cNvSpPr txBox="1">
            <a:spLocks/>
          </p:cNvSpPr>
          <p:nvPr/>
        </p:nvSpPr>
        <p:spPr>
          <a:xfrm>
            <a:off x="9115567" y="2366832"/>
            <a:ext cx="2834263" cy="3381255"/>
          </a:xfrm>
          <a:prstGeom prst="rect">
            <a:avLst/>
          </a:prstGeom>
          <a:noFill/>
          <a:ln>
            <a:noFill/>
          </a:ln>
        </p:spPr>
        <p:txBody>
          <a:bodyPr spcFirstLastPara="1" lIns="0" tIns="45700" rIns="0" bIns="0" anchor="t" anchorCtr="0">
            <a:normAutofit lnSpcReduction="10000"/>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sl-SI" sz="2400" b="1" noProof="0" dirty="0">
                <a:solidFill>
                  <a:srgbClr val="035854"/>
                </a:solidFill>
              </a:rPr>
              <a:t>Področja politike:</a:t>
            </a:r>
            <a:endParaRPr lang="sl-SI" sz="2400" noProof="0" dirty="0">
              <a:solidFill>
                <a:srgbClr val="035854"/>
              </a:solidFill>
            </a:endParaRPr>
          </a:p>
          <a:p>
            <a:pPr marL="571500" indent="-342900">
              <a:buFont typeface="Wingdings" panose="05000000000000000000" pitchFamily="2" charset="2"/>
              <a:buChar char="v"/>
            </a:pPr>
            <a:r>
              <a:rPr lang="sl-SI" sz="2400" b="1" noProof="0" dirty="0">
                <a:solidFill>
                  <a:schemeClr val="bg1">
                    <a:lumMod val="50000"/>
                  </a:schemeClr>
                </a:solidFill>
              </a:rPr>
              <a:t>Kemikalije</a:t>
            </a:r>
            <a:endParaRPr lang="sl-SI" sz="2400" noProof="0" dirty="0">
              <a:solidFill>
                <a:schemeClr val="bg1">
                  <a:lumMod val="50000"/>
                </a:schemeClr>
              </a:solidFill>
            </a:endParaRPr>
          </a:p>
          <a:p>
            <a:pPr marL="571500" indent="-342900">
              <a:buFont typeface="Wingdings" panose="05000000000000000000" pitchFamily="2" charset="2"/>
              <a:buChar char="v"/>
            </a:pPr>
            <a:r>
              <a:rPr lang="sl-SI" sz="2400" b="1" noProof="0" dirty="0">
                <a:solidFill>
                  <a:schemeClr val="bg1">
                    <a:lumMod val="50000"/>
                  </a:schemeClr>
                </a:solidFill>
              </a:rPr>
              <a:t>Krožno gospodarstvo</a:t>
            </a:r>
            <a:endParaRPr lang="sl-SI" sz="2400" noProof="0" dirty="0">
              <a:solidFill>
                <a:schemeClr val="bg1">
                  <a:lumMod val="50000"/>
                </a:schemeClr>
              </a:solidFill>
            </a:endParaRPr>
          </a:p>
          <a:p>
            <a:pPr marL="571500" indent="-342900">
              <a:buFont typeface="Wingdings" panose="05000000000000000000" pitchFamily="2" charset="2"/>
              <a:buChar char="v"/>
            </a:pPr>
            <a:r>
              <a:rPr lang="sl-SI" sz="2400" b="1" noProof="0" dirty="0">
                <a:solidFill>
                  <a:schemeClr val="bg1">
                    <a:lumMod val="50000"/>
                  </a:schemeClr>
                </a:solidFill>
              </a:rPr>
              <a:t>Plastika</a:t>
            </a:r>
            <a:endParaRPr lang="sl-SI" sz="2400" noProof="0" dirty="0">
              <a:solidFill>
                <a:schemeClr val="bg1">
                  <a:lumMod val="50000"/>
                </a:schemeClr>
              </a:solidFill>
            </a:endParaRPr>
          </a:p>
          <a:p>
            <a:pPr marL="571500" indent="-342900">
              <a:buFont typeface="Wingdings" panose="05000000000000000000" pitchFamily="2" charset="2"/>
              <a:buChar char="v"/>
            </a:pPr>
            <a:r>
              <a:rPr lang="sl-SI" sz="2400" b="1" noProof="0" dirty="0">
                <a:solidFill>
                  <a:schemeClr val="bg1">
                    <a:lumMod val="50000"/>
                  </a:schemeClr>
                </a:solidFill>
              </a:rPr>
              <a:t>Odpadki in recikliranje</a:t>
            </a:r>
            <a:endParaRPr lang="sl-SI" sz="2400" noProof="0" dirty="0">
              <a:solidFill>
                <a:schemeClr val="bg1">
                  <a:lumMod val="50000"/>
                </a:schemeClr>
              </a:solidFill>
            </a:endParaRPr>
          </a:p>
        </p:txBody>
      </p:sp>
      <p:pic>
        <p:nvPicPr>
          <p:cNvPr id="3" name="Immagine 2">
            <a:extLst>
              <a:ext uri="{FF2B5EF4-FFF2-40B4-BE49-F238E27FC236}">
                <a16:creationId xmlns:a16="http://schemas.microsoft.com/office/drawing/2014/main" id="{88C121A4-EF7E-0776-747D-42FC29081F42}"/>
              </a:ext>
            </a:extLst>
          </p:cNvPr>
          <p:cNvPicPr>
            <a:picLocks noChangeAspect="1"/>
          </p:cNvPicPr>
          <p:nvPr/>
        </p:nvPicPr>
        <p:blipFill>
          <a:blip r:embed="rId3"/>
          <a:stretch>
            <a:fillRect/>
          </a:stretch>
        </p:blipFill>
        <p:spPr>
          <a:xfrm>
            <a:off x="4722312" y="4447967"/>
            <a:ext cx="3858017" cy="2410033"/>
          </a:xfrm>
          <a:prstGeom prst="rect">
            <a:avLst/>
          </a:prstGeom>
        </p:spPr>
      </p:pic>
    </p:spTree>
    <p:extLst>
      <p:ext uri="{BB962C8B-B14F-4D97-AF65-F5344CB8AC3E}">
        <p14:creationId xmlns:p14="http://schemas.microsoft.com/office/powerpoint/2010/main" val="21555719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FCE92-25ED-E0AE-FCD7-2AB40111EEB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C4C4BAF-10A2-D216-32FC-CFA645DED4E5}"/>
              </a:ext>
            </a:extLst>
          </p:cNvPr>
          <p:cNvSpPr>
            <a:spLocks noGrp="1"/>
          </p:cNvSpPr>
          <p:nvPr>
            <p:ph type="title"/>
          </p:nvPr>
        </p:nvSpPr>
        <p:spPr>
          <a:xfrm>
            <a:off x="594360" y="352799"/>
            <a:ext cx="10508040" cy="1250299"/>
          </a:xfrm>
        </p:spPr>
        <p:txBody>
          <a:bodyPr/>
          <a:lstStyle/>
          <a:p>
            <a:r>
              <a:rPr lang="sl-SI" noProof="0" dirty="0"/>
              <a:t>3. Merila EU za zeleno javno naročanje za pisarniški material</a:t>
            </a:r>
          </a:p>
        </p:txBody>
      </p:sp>
      <p:sp>
        <p:nvSpPr>
          <p:cNvPr id="3" name="Segnaposto testo 2">
            <a:extLst>
              <a:ext uri="{FF2B5EF4-FFF2-40B4-BE49-F238E27FC236}">
                <a16:creationId xmlns:a16="http://schemas.microsoft.com/office/drawing/2014/main" id="{BAD83B1E-87BC-2394-6E3F-B76C3E4D541A}"/>
              </a:ext>
            </a:extLst>
          </p:cNvPr>
          <p:cNvSpPr>
            <a:spLocks noGrp="1"/>
          </p:cNvSpPr>
          <p:nvPr>
            <p:ph type="body" idx="1"/>
          </p:nvPr>
        </p:nvSpPr>
        <p:spPr>
          <a:xfrm>
            <a:off x="388175" y="2811899"/>
            <a:ext cx="4490827" cy="3918421"/>
          </a:xfrm>
        </p:spPr>
        <p:txBody>
          <a:bodyPr>
            <a:normAutofit/>
          </a:bodyPr>
          <a:lstStyle/>
          <a:p>
            <a:r>
              <a:rPr lang="sl-SI" sz="2800" b="1" noProof="0" dirty="0"/>
              <a:t>Okvir EU za zeleno javno naročanje </a:t>
            </a:r>
            <a:r>
              <a:rPr lang="sl-SI" sz="2800" noProof="0" dirty="0"/>
              <a:t>in širše </a:t>
            </a:r>
            <a:r>
              <a:rPr lang="sl-SI" sz="2800" b="1" noProof="0" dirty="0"/>
              <a:t>direktive EU o javnih naročilih (2014/24/EU) </a:t>
            </a:r>
            <a:r>
              <a:rPr lang="sl-SI" sz="2800" noProof="0" dirty="0"/>
              <a:t>prav tako spodbujajo uporabo </a:t>
            </a:r>
            <a:r>
              <a:rPr lang="sl-SI" sz="2800" b="1" noProof="0" dirty="0"/>
              <a:t>socialnih meril </a:t>
            </a:r>
            <a:r>
              <a:rPr lang="sl-SI" sz="2800" noProof="0" dirty="0"/>
              <a:t>v vseh kategorijah</a:t>
            </a:r>
            <a:r>
              <a:rPr lang="sl-SI" sz="3200" noProof="0" dirty="0"/>
              <a:t>. </a:t>
            </a:r>
          </a:p>
        </p:txBody>
      </p:sp>
      <p:sp>
        <p:nvSpPr>
          <p:cNvPr id="4" name="Segnaposto testo 3">
            <a:extLst>
              <a:ext uri="{FF2B5EF4-FFF2-40B4-BE49-F238E27FC236}">
                <a16:creationId xmlns:a16="http://schemas.microsoft.com/office/drawing/2014/main" id="{A8CC8A7E-084E-B1E2-E106-C7F2E9496578}"/>
              </a:ext>
            </a:extLst>
          </p:cNvPr>
          <p:cNvSpPr>
            <a:spLocks noGrp="1"/>
          </p:cNvSpPr>
          <p:nvPr>
            <p:ph type="body" idx="2"/>
          </p:nvPr>
        </p:nvSpPr>
        <p:spPr>
          <a:xfrm>
            <a:off x="7313000" y="2536326"/>
            <a:ext cx="4329390" cy="3520046"/>
          </a:xfrm>
        </p:spPr>
        <p:txBody>
          <a:bodyPr>
            <a:normAutofit/>
          </a:bodyPr>
          <a:lstStyle/>
          <a:p>
            <a:r>
              <a:rPr lang="sl-SI" sz="2400" b="1" noProof="0" dirty="0">
                <a:solidFill>
                  <a:schemeClr val="tx1"/>
                </a:solidFill>
              </a:rPr>
              <a:t>Skupna socialna merila</a:t>
            </a:r>
            <a:r>
              <a:rPr lang="sl-SI" sz="2000" b="1" noProof="0" dirty="0">
                <a:solidFill>
                  <a:schemeClr val="tx1"/>
                </a:solidFill>
              </a:rPr>
              <a:t>:</a:t>
            </a:r>
            <a:endParaRPr lang="sl-SI" sz="2000" noProof="0" dirty="0">
              <a:solidFill>
                <a:schemeClr val="tx1"/>
              </a:solidFill>
            </a:endParaRPr>
          </a:p>
          <a:p>
            <a:pPr marL="571500" indent="-342900">
              <a:buFont typeface="Wingdings" panose="05000000000000000000" pitchFamily="2" charset="2"/>
              <a:buChar char="§"/>
            </a:pPr>
            <a:r>
              <a:rPr lang="sl-SI" sz="2400" b="1" noProof="0" dirty="0">
                <a:solidFill>
                  <a:schemeClr val="accent4">
                    <a:lumMod val="90000"/>
                    <a:lumOff val="10000"/>
                  </a:schemeClr>
                </a:solidFill>
              </a:rPr>
              <a:t>Osnovne konvencije Mednarodne organizacije dela ILO</a:t>
            </a:r>
          </a:p>
          <a:p>
            <a:pPr marL="571500" indent="-342900">
              <a:buFont typeface="Wingdings" panose="05000000000000000000" pitchFamily="2" charset="2"/>
              <a:buChar char="§"/>
            </a:pPr>
            <a:r>
              <a:rPr lang="sl-SI" sz="2400" b="1" noProof="0" dirty="0">
                <a:solidFill>
                  <a:schemeClr val="accent4">
                    <a:lumMod val="90000"/>
                    <a:lumOff val="10000"/>
                  </a:schemeClr>
                </a:solidFill>
              </a:rPr>
              <a:t>Pravični delovni pogoji</a:t>
            </a:r>
          </a:p>
          <a:p>
            <a:pPr marL="571500" indent="-342900">
              <a:buFont typeface="Wingdings" panose="05000000000000000000" pitchFamily="2" charset="2"/>
              <a:buChar char="§"/>
            </a:pPr>
            <a:r>
              <a:rPr lang="sl-SI" sz="2400" b="1" noProof="0" dirty="0">
                <a:solidFill>
                  <a:schemeClr val="accent4">
                    <a:lumMod val="90000"/>
                    <a:lumOff val="10000"/>
                  </a:schemeClr>
                </a:solidFill>
              </a:rPr>
              <a:t>Družbena odgovornost pri izvajanju pogodb</a:t>
            </a:r>
          </a:p>
        </p:txBody>
      </p:sp>
      <p:sp>
        <p:nvSpPr>
          <p:cNvPr id="5" name="Segnaposto testo 2">
            <a:extLst>
              <a:ext uri="{FF2B5EF4-FFF2-40B4-BE49-F238E27FC236}">
                <a16:creationId xmlns:a16="http://schemas.microsoft.com/office/drawing/2014/main" id="{5492771F-1875-E137-7BFD-0BF16C8ADDD6}"/>
              </a:ext>
            </a:extLst>
          </p:cNvPr>
          <p:cNvSpPr txBox="1">
            <a:spLocks/>
          </p:cNvSpPr>
          <p:nvPr/>
        </p:nvSpPr>
        <p:spPr>
          <a:xfrm>
            <a:off x="2915376" y="1693474"/>
            <a:ext cx="4490827" cy="752475"/>
          </a:xfrm>
          <a:prstGeom prst="rect">
            <a:avLst/>
          </a:prstGeom>
          <a:noFill/>
          <a:ln>
            <a:noFill/>
          </a:ln>
        </p:spPr>
        <p:txBody>
          <a:bodyPr spcFirstLastPara="1" wrap="square" lIns="0" tIns="4570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1pPr>
            <a:lvl2pPr marL="914400" marR="0" lvl="1"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4pPr>
            <a:lvl5pPr marL="2286000" marR="0" lvl="4" indent="-355600" algn="l" rtl="0">
              <a:lnSpc>
                <a:spcPct val="90000"/>
              </a:lnSpc>
              <a:spcBef>
                <a:spcPts val="18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sl-SI" b="1" noProof="0" dirty="0">
                <a:solidFill>
                  <a:srgbClr val="035854"/>
                </a:solidFill>
              </a:rPr>
              <a:t>SOCIALNA MERILA:</a:t>
            </a:r>
          </a:p>
        </p:txBody>
      </p:sp>
      <p:sp>
        <p:nvSpPr>
          <p:cNvPr id="6" name="Freccia destra con strisce 5">
            <a:extLst>
              <a:ext uri="{FF2B5EF4-FFF2-40B4-BE49-F238E27FC236}">
                <a16:creationId xmlns:a16="http://schemas.microsoft.com/office/drawing/2014/main" id="{B813703A-6D63-B750-1578-87CEF2E7AEB1}"/>
              </a:ext>
            </a:extLst>
          </p:cNvPr>
          <p:cNvSpPr/>
          <p:nvPr/>
        </p:nvSpPr>
        <p:spPr>
          <a:xfrm>
            <a:off x="5296449" y="4158642"/>
            <a:ext cx="1418299" cy="109625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spTree>
    <p:extLst>
      <p:ext uri="{BB962C8B-B14F-4D97-AF65-F5344CB8AC3E}">
        <p14:creationId xmlns:p14="http://schemas.microsoft.com/office/powerpoint/2010/main" val="2314003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A0D45-3DCE-3C77-E8B7-9AF70A7C1D2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2FCD64D-B1EB-694B-9B54-BBD4A376F9A4}"/>
              </a:ext>
            </a:extLst>
          </p:cNvPr>
          <p:cNvSpPr>
            <a:spLocks noGrp="1"/>
          </p:cNvSpPr>
          <p:nvPr>
            <p:ph type="title"/>
          </p:nvPr>
        </p:nvSpPr>
        <p:spPr>
          <a:xfrm>
            <a:off x="594360" y="278129"/>
            <a:ext cx="9050681" cy="1494596"/>
          </a:xfrm>
        </p:spPr>
        <p:txBody>
          <a:bodyPr/>
          <a:lstStyle/>
          <a:p>
            <a:r>
              <a:rPr lang="sl-SI" noProof="0" dirty="0"/>
              <a:t>4. Standardi EU za zeleno javno naročanje za pisarniški material</a:t>
            </a:r>
          </a:p>
        </p:txBody>
      </p:sp>
      <p:sp>
        <p:nvSpPr>
          <p:cNvPr id="3" name="Segnaposto testo 2">
            <a:extLst>
              <a:ext uri="{FF2B5EF4-FFF2-40B4-BE49-F238E27FC236}">
                <a16:creationId xmlns:a16="http://schemas.microsoft.com/office/drawing/2014/main" id="{219384B4-9318-8D66-0E0B-8E6D6FE54345}"/>
              </a:ext>
            </a:extLst>
          </p:cNvPr>
          <p:cNvSpPr>
            <a:spLocks noGrp="1"/>
          </p:cNvSpPr>
          <p:nvPr>
            <p:ph type="body" idx="1"/>
          </p:nvPr>
        </p:nvSpPr>
        <p:spPr>
          <a:xfrm>
            <a:off x="594360" y="2167003"/>
            <a:ext cx="4490827" cy="4106992"/>
          </a:xfrm>
        </p:spPr>
        <p:txBody>
          <a:bodyPr>
            <a:normAutofit/>
          </a:bodyPr>
          <a:lstStyle/>
          <a:p>
            <a:r>
              <a:rPr lang="sl-SI" noProof="0" dirty="0"/>
              <a:t>Ta merila se pogosto ocenjujejo na podlagi standardov, kot so naslednji</a:t>
            </a:r>
            <a:r>
              <a:rPr lang="sl-SI" b="0" i="0" noProof="0" dirty="0">
                <a:effectLst/>
                <a:latin typeface="+mj-lt"/>
              </a:rPr>
              <a:t>:</a:t>
            </a:r>
          </a:p>
          <a:p>
            <a:endParaRPr lang="sl-SI" b="0" i="0" noProof="0" dirty="0">
              <a:effectLst/>
              <a:latin typeface="+mj-lt"/>
            </a:endParaRPr>
          </a:p>
          <a:p>
            <a:pPr marL="571500" indent="-342900">
              <a:buFont typeface="Arial" panose="020B0604020202020204" pitchFamily="34" charset="0"/>
              <a:buChar char="•"/>
            </a:pPr>
            <a:r>
              <a:rPr lang="sl-SI" sz="2800" b="1" noProof="0" dirty="0">
                <a:solidFill>
                  <a:srgbClr val="035854"/>
                </a:solidFill>
              </a:rPr>
              <a:t>Znak EU za okolje</a:t>
            </a:r>
            <a:endParaRPr kumimoji="0" lang="sl-SI" sz="2800" b="0" i="0" u="none" strike="noStrike" cap="none" normalizeH="0" baseline="0" noProof="0" dirty="0">
              <a:ln>
                <a:noFill/>
              </a:ln>
              <a:solidFill>
                <a:schemeClr val="tx1"/>
              </a:solidFill>
              <a:effectLst/>
              <a:latin typeface="Arial" panose="020B0604020202020204" pitchFamily="34" charset="0"/>
            </a:endParaRPr>
          </a:p>
          <a:p>
            <a:pPr marL="571500" indent="-342900">
              <a:buFont typeface="Arial" panose="020B0604020202020204" pitchFamily="34" charset="0"/>
              <a:buChar char="•"/>
            </a:pPr>
            <a:r>
              <a:rPr lang="sl-SI" sz="2800" b="1" noProof="0" dirty="0">
                <a:solidFill>
                  <a:srgbClr val="035854"/>
                </a:solidFill>
              </a:rPr>
              <a:t>Modri angel</a:t>
            </a:r>
          </a:p>
          <a:p>
            <a:pPr marL="571500" indent="-342900">
              <a:buFont typeface="Arial" panose="020B0604020202020204" pitchFamily="34" charset="0"/>
              <a:buChar char="•"/>
            </a:pPr>
            <a:r>
              <a:rPr lang="sl-SI" sz="2800" b="1" noProof="0" dirty="0">
                <a:solidFill>
                  <a:srgbClr val="035854"/>
                </a:solidFill>
                <a:latin typeface="Arial" panose="020B0604020202020204" pitchFamily="34" charset="0"/>
              </a:rPr>
              <a:t>Energy STAR</a:t>
            </a:r>
          </a:p>
        </p:txBody>
      </p:sp>
      <p:sp>
        <p:nvSpPr>
          <p:cNvPr id="4" name="Segnaposto testo 3">
            <a:extLst>
              <a:ext uri="{FF2B5EF4-FFF2-40B4-BE49-F238E27FC236}">
                <a16:creationId xmlns:a16="http://schemas.microsoft.com/office/drawing/2014/main" id="{9387A222-EFC0-5EF9-F9D8-4811FCD55566}"/>
              </a:ext>
            </a:extLst>
          </p:cNvPr>
          <p:cNvSpPr>
            <a:spLocks noGrp="1"/>
          </p:cNvSpPr>
          <p:nvPr>
            <p:ph type="body" idx="2"/>
          </p:nvPr>
        </p:nvSpPr>
        <p:spPr>
          <a:xfrm>
            <a:off x="5906950" y="3423602"/>
            <a:ext cx="5216162" cy="2780779"/>
          </a:xfrm>
        </p:spPr>
        <p:txBody>
          <a:bodyPr>
            <a:normAutofit lnSpcReduction="10000"/>
          </a:bodyPr>
          <a:lstStyle/>
          <a:p>
            <a:pPr marL="571500" indent="-342900">
              <a:buFont typeface="Arial" panose="020B0604020202020204" pitchFamily="34" charset="0"/>
              <a:buChar char="•"/>
            </a:pPr>
            <a:r>
              <a:rPr lang="sl-SI" sz="2800" b="1" noProof="0" dirty="0">
                <a:solidFill>
                  <a:schemeClr val="accent4"/>
                </a:solidFill>
                <a:latin typeface="Arial" panose="020B0604020202020204" pitchFamily="34" charset="0"/>
              </a:rPr>
              <a:t>Svet za nadzor gozdov – Forest Stewardship Council (FSC)</a:t>
            </a:r>
          </a:p>
          <a:p>
            <a:pPr marL="571500" indent="-342900">
              <a:buFont typeface="Arial" panose="020B0604020202020204" pitchFamily="34" charset="0"/>
              <a:buChar char="•"/>
            </a:pPr>
            <a:r>
              <a:rPr lang="sl-SI" sz="2800" b="1" noProof="0" dirty="0">
                <a:solidFill>
                  <a:schemeClr val="accent4"/>
                </a:solidFill>
                <a:latin typeface="Arial" panose="020B0604020202020204" pitchFamily="34" charset="0"/>
              </a:rPr>
              <a:t>PEFC – Program za potrjevanje certificiranja gozdov</a:t>
            </a:r>
          </a:p>
          <a:p>
            <a:pPr marL="571500" indent="-342900">
              <a:buFont typeface="Arial" panose="020B0604020202020204" pitchFamily="34" charset="0"/>
              <a:buChar char="•"/>
            </a:pPr>
            <a:endParaRPr lang="sl-SI" sz="2800" b="1" noProof="0" dirty="0">
              <a:solidFill>
                <a:schemeClr val="accent4"/>
              </a:solidFill>
              <a:latin typeface="Arial" panose="020B0604020202020204" pitchFamily="34" charset="0"/>
            </a:endParaRPr>
          </a:p>
          <a:p>
            <a:pPr marL="571500" indent="-342900">
              <a:buFont typeface="Arial" panose="020B0604020202020204" pitchFamily="34" charset="0"/>
              <a:buChar char="•"/>
            </a:pPr>
            <a:endParaRPr lang="sl-SI" sz="2800" b="1" noProof="0" dirty="0">
              <a:solidFill>
                <a:schemeClr val="accent4"/>
              </a:solidFill>
              <a:latin typeface="Arial" panose="020B0604020202020204" pitchFamily="34" charset="0"/>
            </a:endParaRPr>
          </a:p>
        </p:txBody>
      </p:sp>
      <p:pic>
        <p:nvPicPr>
          <p:cNvPr id="10" name="Immagine 9">
            <a:extLst>
              <a:ext uri="{FF2B5EF4-FFF2-40B4-BE49-F238E27FC236}">
                <a16:creationId xmlns:a16="http://schemas.microsoft.com/office/drawing/2014/main" id="{1E337A70-990E-86EB-8C1A-325EBFBBFED5}"/>
              </a:ext>
            </a:extLst>
          </p:cNvPr>
          <p:cNvPicPr>
            <a:picLocks noChangeAspect="1"/>
          </p:cNvPicPr>
          <p:nvPr/>
        </p:nvPicPr>
        <p:blipFill>
          <a:blip r:embed="rId3"/>
          <a:stretch>
            <a:fillRect/>
          </a:stretch>
        </p:blipFill>
        <p:spPr>
          <a:xfrm>
            <a:off x="9137243" y="2167003"/>
            <a:ext cx="1610089" cy="1380985"/>
          </a:xfrm>
          <a:prstGeom prst="rect">
            <a:avLst/>
          </a:prstGeom>
        </p:spPr>
      </p:pic>
      <p:pic>
        <p:nvPicPr>
          <p:cNvPr id="12" name="Immagine 11">
            <a:extLst>
              <a:ext uri="{FF2B5EF4-FFF2-40B4-BE49-F238E27FC236}">
                <a16:creationId xmlns:a16="http://schemas.microsoft.com/office/drawing/2014/main" id="{67D0C707-581A-6DE4-1ADD-A34E2FFD93F3}"/>
              </a:ext>
            </a:extLst>
          </p:cNvPr>
          <p:cNvPicPr>
            <a:picLocks noChangeAspect="1"/>
          </p:cNvPicPr>
          <p:nvPr/>
        </p:nvPicPr>
        <p:blipFill>
          <a:blip r:embed="rId4"/>
          <a:stretch>
            <a:fillRect/>
          </a:stretch>
        </p:blipFill>
        <p:spPr>
          <a:xfrm>
            <a:off x="3736408" y="5235053"/>
            <a:ext cx="1173107" cy="1177726"/>
          </a:xfrm>
          <a:prstGeom prst="rect">
            <a:avLst/>
          </a:prstGeom>
        </p:spPr>
      </p:pic>
    </p:spTree>
    <p:extLst>
      <p:ext uri="{BB962C8B-B14F-4D97-AF65-F5344CB8AC3E}">
        <p14:creationId xmlns:p14="http://schemas.microsoft.com/office/powerpoint/2010/main" val="28281560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2534B-2956-4B3E-BE0F-C02FF4B4B99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CFA9D0F-E304-2462-4F1D-A901268016C2}"/>
              </a:ext>
            </a:extLst>
          </p:cNvPr>
          <p:cNvSpPr>
            <a:spLocks noGrp="1"/>
          </p:cNvSpPr>
          <p:nvPr>
            <p:ph type="title"/>
          </p:nvPr>
        </p:nvSpPr>
        <p:spPr/>
        <p:txBody>
          <a:bodyPr/>
          <a:lstStyle/>
          <a:p>
            <a:r>
              <a:rPr lang="sl-SI" noProof="0" dirty="0"/>
              <a:t>Viri</a:t>
            </a:r>
          </a:p>
        </p:txBody>
      </p:sp>
      <p:sp>
        <p:nvSpPr>
          <p:cNvPr id="4" name="CasellaDiTesto 3">
            <a:extLst>
              <a:ext uri="{FF2B5EF4-FFF2-40B4-BE49-F238E27FC236}">
                <a16:creationId xmlns:a16="http://schemas.microsoft.com/office/drawing/2014/main" id="{4D7A632F-6243-7A2F-B556-278625B9AEFA}"/>
              </a:ext>
            </a:extLst>
          </p:cNvPr>
          <p:cNvSpPr txBox="1"/>
          <p:nvPr/>
        </p:nvSpPr>
        <p:spPr>
          <a:xfrm>
            <a:off x="594360" y="2038952"/>
            <a:ext cx="10972799" cy="4616648"/>
          </a:xfrm>
          <a:prstGeom prst="rect">
            <a:avLst/>
          </a:prstGeom>
          <a:noFill/>
        </p:spPr>
        <p:txBody>
          <a:bodyPr wrap="square">
            <a:spAutoFit/>
          </a:bodyPr>
          <a:lstStyle/>
          <a:p>
            <a:endParaRPr lang="sl-SI" noProof="0" dirty="0"/>
          </a:p>
          <a:p>
            <a:r>
              <a:rPr lang="sl-SI" noProof="0" dirty="0">
                <a:hlinkClick r:id="rId3"/>
              </a:rPr>
              <a:t>https://green-forum.ec.europa.eu/green-business/green-public-procurement/gpp-criteria-and-requirements_en</a:t>
            </a:r>
            <a:r>
              <a:rPr lang="sl-SI" noProof="0" dirty="0"/>
              <a:t> </a:t>
            </a:r>
          </a:p>
          <a:p>
            <a:endParaRPr lang="sl-SI" noProof="0" dirty="0"/>
          </a:p>
          <a:p>
            <a:r>
              <a:rPr lang="sl-SI" noProof="0" dirty="0">
                <a:hlinkClick r:id="rId4"/>
              </a:rPr>
              <a:t>https://susproc.jrc.ec.europa.eu/product-bureau/product-groups/529/home</a:t>
            </a:r>
            <a:r>
              <a:rPr lang="sl-SI" noProof="0" dirty="0"/>
              <a:t> </a:t>
            </a:r>
          </a:p>
          <a:p>
            <a:endParaRPr lang="sl-SI" noProof="0" dirty="0"/>
          </a:p>
          <a:p>
            <a:r>
              <a:rPr lang="sl-SI" noProof="0" dirty="0">
                <a:hlinkClick r:id="rId5"/>
              </a:rPr>
              <a:t>https://susproc.jrc.ec.europa.eu/product-bureau/product-groups/460/home</a:t>
            </a:r>
            <a:r>
              <a:rPr lang="sl-SI" noProof="0" dirty="0"/>
              <a:t> </a:t>
            </a:r>
          </a:p>
          <a:p>
            <a:endParaRPr lang="sl-SI" noProof="0" dirty="0"/>
          </a:p>
          <a:p>
            <a:r>
              <a:rPr lang="sl-SI" noProof="0" dirty="0">
                <a:hlinkClick r:id="rId6"/>
              </a:rPr>
              <a:t>https://susproc.jrc.ec.europa.eu/product-bureau/product-groups/441/home</a:t>
            </a:r>
            <a:r>
              <a:rPr lang="sl-SI" noProof="0" dirty="0"/>
              <a:t> </a:t>
            </a:r>
          </a:p>
          <a:p>
            <a:endParaRPr lang="sl-SI" noProof="0" dirty="0"/>
          </a:p>
          <a:p>
            <a:r>
              <a:rPr lang="sl-SI" noProof="0" dirty="0">
                <a:hlinkClick r:id="rId7"/>
              </a:rPr>
              <a:t>https://susproc.jrc.ec.europa.eu/product-bureau/product-groups/410/home</a:t>
            </a:r>
            <a:r>
              <a:rPr lang="sl-SI" noProof="0" dirty="0"/>
              <a:t> </a:t>
            </a:r>
          </a:p>
          <a:p>
            <a:endParaRPr lang="sl-SI" noProof="0" dirty="0"/>
          </a:p>
          <a:p>
            <a:r>
              <a:rPr lang="sl-SI" noProof="0" dirty="0">
                <a:hlinkClick r:id="rId8"/>
              </a:rPr>
              <a:t>https://environment.ec.europa.eu/topics/plastics_en</a:t>
            </a:r>
            <a:r>
              <a:rPr lang="sl-SI" noProof="0" dirty="0"/>
              <a:t> </a:t>
            </a:r>
          </a:p>
          <a:p>
            <a:endParaRPr lang="sl-SI" noProof="0" dirty="0"/>
          </a:p>
          <a:p>
            <a:r>
              <a:rPr lang="sl-SI" noProof="0" dirty="0">
                <a:hlinkClick r:id="rId9"/>
              </a:rPr>
              <a:t>https://environment.ec.europa.eu/strategy/plastics-strategy_en </a:t>
            </a:r>
            <a:r>
              <a:rPr lang="sl-SI" noProof="0" dirty="0"/>
              <a:t> </a:t>
            </a:r>
          </a:p>
          <a:p>
            <a:endParaRPr lang="sl-SI" noProof="0" dirty="0"/>
          </a:p>
          <a:p>
            <a:r>
              <a:rPr lang="sl-SI" noProof="0" dirty="0">
                <a:hlinkClick r:id="rId10"/>
              </a:rPr>
              <a:t>https://www.eurosac.org/media/news/monitoring-report-2024/?utm_source=chatgpt.com</a:t>
            </a:r>
            <a:r>
              <a:rPr lang="sl-SI" noProof="0" dirty="0"/>
              <a:t> </a:t>
            </a:r>
          </a:p>
          <a:p>
            <a:endParaRPr lang="sl-SI" noProof="0" dirty="0"/>
          </a:p>
          <a:p>
            <a:r>
              <a:rPr lang="sl-SI" noProof="0" dirty="0">
                <a:hlinkClick r:id="rId11"/>
              </a:rPr>
              <a:t>https://circabc.europa.eu/ui/group/44278090-3fae-4515-bcc2-44fd57c1d0d1/library/f1b77f0a-74cf-4d1f-adfd-e43e111e637f/details</a:t>
            </a:r>
            <a:r>
              <a:rPr lang="sl-SI" noProof="0" dirty="0"/>
              <a:t> </a:t>
            </a:r>
          </a:p>
          <a:p>
            <a:endParaRPr lang="sl-SI" noProof="0" dirty="0"/>
          </a:p>
          <a:p>
            <a:r>
              <a:rPr lang="sl-SI" noProof="0" dirty="0">
                <a:hlinkClick r:id="rId12"/>
              </a:rPr>
              <a:t>https://circabc.europa.eu/ui/group/44278090-3fae-4515-bcc2-44fd57c1d0d1/library/95364f55-0e94-405d-a867-a5e7e0936c80/details</a:t>
            </a:r>
            <a:r>
              <a:rPr lang="sl-SI" noProof="0" dirty="0"/>
              <a:t> </a:t>
            </a:r>
          </a:p>
          <a:p>
            <a:endParaRPr lang="sl-SI" noProof="0" dirty="0"/>
          </a:p>
        </p:txBody>
      </p:sp>
    </p:spTree>
    <p:extLst>
      <p:ext uri="{BB962C8B-B14F-4D97-AF65-F5344CB8AC3E}">
        <p14:creationId xmlns:p14="http://schemas.microsoft.com/office/powerpoint/2010/main" val="23936311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ctrTitle"/>
          </p:nvPr>
        </p:nvSpPr>
        <p:spPr>
          <a:xfrm>
            <a:off x="594360" y="411479"/>
            <a:ext cx="9019540" cy="3291840"/>
          </a:xfrm>
          <a:prstGeom prst="rect">
            <a:avLst/>
          </a:prstGeom>
          <a:noFill/>
          <a:ln>
            <a:noFill/>
          </a:ln>
        </p:spPr>
        <p:txBody>
          <a:bodyPr spcFirstLastPara="1" wrap="square" lIns="0" tIns="0" rIns="0" bIns="0" anchor="b" anchorCtr="0">
            <a:noAutofit/>
          </a:bodyPr>
          <a:lstStyle/>
          <a:p>
            <a:pPr lvl="0">
              <a:buSzPts val="5400"/>
            </a:pPr>
            <a:r>
              <a:rPr lang="sl-SI" sz="6600" noProof="0" dirty="0">
                <a:latin typeface="Aptos  "/>
                <a:cs typeface="Aptos Serif" panose="02020604070405020304" pitchFamily="18" charset="0"/>
              </a:rPr>
              <a:t>Hvala!</a:t>
            </a:r>
            <a:endParaRPr lang="sl-SI" sz="7200" noProof="0" dirty="0">
              <a:latin typeface="Aptos  "/>
              <a:cs typeface="Aptos Serif" panose="02020604070405020304" pitchFamily="18" charset="0"/>
            </a:endParaRPr>
          </a:p>
        </p:txBody>
      </p:sp>
      <p:pic>
        <p:nvPicPr>
          <p:cNvPr id="227" name="Google Shape;227;p15" descr="Ein Bild, das Text, Schrift, Screenshot, Grafiken enthält.&#10;&#10;Automatisch generierte Beschreibung"/>
          <p:cNvPicPr preferRelativeResize="0"/>
          <p:nvPr/>
        </p:nvPicPr>
        <p:blipFill rotWithShape="1">
          <a:blip r:embed="rId3">
            <a:alphaModFix/>
          </a:blip>
          <a:srcRect/>
          <a:stretch/>
        </p:blipFill>
        <p:spPr>
          <a:xfrm>
            <a:off x="6439565" y="4926662"/>
            <a:ext cx="5273749" cy="1904297"/>
          </a:xfrm>
          <a:prstGeom prst="rect">
            <a:avLst/>
          </a:prstGeom>
          <a:noFill/>
          <a:ln>
            <a:noFill/>
          </a:ln>
        </p:spPr>
      </p:pic>
      <p:pic>
        <p:nvPicPr>
          <p:cNvPr id="2" name="Grafik 1" descr="Ein Bild, das Text, Screenshot, Schrift enthält.&#10;&#10;KI-generierte Inhalte können fehlerhaft sein.">
            <a:extLst>
              <a:ext uri="{FF2B5EF4-FFF2-40B4-BE49-F238E27FC236}">
                <a16:creationId xmlns:a16="http://schemas.microsoft.com/office/drawing/2014/main" id="{EBC4BE68-AE1B-A4EC-6729-1BA9573D3577}"/>
              </a:ext>
            </a:extLst>
          </p:cNvPr>
          <p:cNvPicPr>
            <a:picLocks noChangeAspect="1"/>
          </p:cNvPicPr>
          <p:nvPr/>
        </p:nvPicPr>
        <p:blipFill>
          <a:blip r:embed="rId4"/>
          <a:stretch>
            <a:fillRect/>
          </a:stretch>
        </p:blipFill>
        <p:spPr>
          <a:xfrm>
            <a:off x="165982" y="5036335"/>
            <a:ext cx="4212381" cy="168495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C41447E3-87B1-1544-BCF5-F0B6C881CA36}"/>
              </a:ext>
            </a:extLst>
          </p:cNvPr>
          <p:cNvSpPr>
            <a:spLocks noGrp="1"/>
          </p:cNvSpPr>
          <p:nvPr>
            <p:ph type="title"/>
          </p:nvPr>
        </p:nvSpPr>
        <p:spPr>
          <a:xfrm>
            <a:off x="594360" y="269709"/>
            <a:ext cx="11003280" cy="915035"/>
          </a:xfrm>
        </p:spPr>
        <p:txBody>
          <a:bodyPr wrap="square" anchor="ctr">
            <a:normAutofit/>
          </a:bodyPr>
          <a:lstStyle/>
          <a:p>
            <a:r>
              <a:rPr lang="sl-SI" sz="3600" b="1" noProof="0" dirty="0"/>
              <a:t>2. </a:t>
            </a:r>
            <a:r>
              <a:rPr lang="sl-SI" sz="3600" noProof="0" dirty="0"/>
              <a:t>Strateški</a:t>
            </a:r>
            <a:r>
              <a:rPr lang="sl-SI" sz="1400" b="1" noProof="0" dirty="0"/>
              <a:t> </a:t>
            </a:r>
            <a:r>
              <a:rPr lang="sl-SI" sz="3600" noProof="0" dirty="0"/>
              <a:t>cilji za trajnostno javno naročanje</a:t>
            </a:r>
          </a:p>
        </p:txBody>
      </p:sp>
      <p:sp>
        <p:nvSpPr>
          <p:cNvPr id="4" name="Textplatzhalter 2">
            <a:extLst>
              <a:ext uri="{FF2B5EF4-FFF2-40B4-BE49-F238E27FC236}">
                <a16:creationId xmlns:a16="http://schemas.microsoft.com/office/drawing/2014/main" id="{9FEF8B00-282A-25AC-040F-CE20B242C2EB}"/>
              </a:ext>
            </a:extLst>
          </p:cNvPr>
          <p:cNvSpPr txBox="1">
            <a:spLocks/>
          </p:cNvSpPr>
          <p:nvPr/>
        </p:nvSpPr>
        <p:spPr>
          <a:xfrm>
            <a:off x="712965" y="1242817"/>
            <a:ext cx="9795139" cy="62347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r>
              <a:rPr lang="sl-SI" sz="2600" b="1" noProof="0" dirty="0">
                <a:solidFill>
                  <a:srgbClr val="035854"/>
                </a:solidFill>
              </a:rPr>
              <a:t>Gospodarska uspešnost in odpornost dobavne verige</a:t>
            </a:r>
          </a:p>
        </p:txBody>
      </p:sp>
      <p:graphicFrame>
        <p:nvGraphicFramePr>
          <p:cNvPr id="5" name="Diagramma 4">
            <a:extLst>
              <a:ext uri="{FF2B5EF4-FFF2-40B4-BE49-F238E27FC236}">
                <a16:creationId xmlns:a16="http://schemas.microsoft.com/office/drawing/2014/main" id="{F4DCB40E-AD30-BBB1-6BE7-CE2753CD959B}"/>
              </a:ext>
            </a:extLst>
          </p:cNvPr>
          <p:cNvGraphicFramePr/>
          <p:nvPr>
            <p:extLst>
              <p:ext uri="{D42A27DB-BD31-4B8C-83A1-F6EECF244321}">
                <p14:modId xmlns:p14="http://schemas.microsoft.com/office/powerpoint/2010/main" val="3610219382"/>
              </p:ext>
            </p:extLst>
          </p:nvPr>
        </p:nvGraphicFramePr>
        <p:xfrm>
          <a:off x="553055" y="1554554"/>
          <a:ext cx="1111946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840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1EB765FD-3A5F-90D4-A0BD-39B8F3BB7CA6}"/>
              </a:ext>
            </a:extLst>
          </p:cNvPr>
          <p:cNvSpPr>
            <a:spLocks noGrp="1"/>
          </p:cNvSpPr>
          <p:nvPr>
            <p:ph type="ctrTitle"/>
          </p:nvPr>
        </p:nvSpPr>
        <p:spPr/>
        <p:txBody>
          <a:bodyPr/>
          <a:lstStyle/>
          <a:p>
            <a:r>
              <a:rPr lang="sl-SI" noProof="0" dirty="0"/>
              <a:t>2. </a:t>
            </a:r>
            <a:r>
              <a:rPr lang="sl-SI" sz="6000" noProof="0" dirty="0"/>
              <a:t>Strateški</a:t>
            </a:r>
            <a:r>
              <a:rPr lang="sl-SI" sz="2800" b="1" noProof="0" dirty="0"/>
              <a:t> </a:t>
            </a:r>
            <a:r>
              <a:rPr lang="sl-SI" sz="6000" noProof="0" dirty="0"/>
              <a:t>cilji za trajnostno javno naročanje</a:t>
            </a:r>
            <a:endParaRPr lang="sl-SI" noProof="0" dirty="0"/>
          </a:p>
        </p:txBody>
      </p:sp>
      <p:sp>
        <p:nvSpPr>
          <p:cNvPr id="4" name="Segnaposto testo 3">
            <a:extLst>
              <a:ext uri="{FF2B5EF4-FFF2-40B4-BE49-F238E27FC236}">
                <a16:creationId xmlns:a16="http://schemas.microsoft.com/office/drawing/2014/main" id="{8946AB28-BFFC-AA98-4110-42557E3A0A68}"/>
              </a:ext>
            </a:extLst>
          </p:cNvPr>
          <p:cNvSpPr>
            <a:spLocks noGrp="1"/>
          </p:cNvSpPr>
          <p:nvPr>
            <p:ph type="body" idx="1"/>
          </p:nvPr>
        </p:nvSpPr>
        <p:spPr/>
        <p:txBody>
          <a:bodyPr/>
          <a:lstStyle/>
          <a:p>
            <a:r>
              <a:rPr lang="sl-SI" sz="2800" noProof="0" dirty="0"/>
              <a:t> </a:t>
            </a:r>
            <a:r>
              <a:rPr lang="sl-SI" sz="3200" b="1" noProof="0" dirty="0">
                <a:latin typeface="Aptos  "/>
              </a:rPr>
              <a:t>Strategija EU za trajnostni in krožni tekstil</a:t>
            </a:r>
            <a:endParaRPr lang="sl-SI" sz="3200" noProof="0" dirty="0">
              <a:latin typeface="Aptos  "/>
            </a:endParaRPr>
          </a:p>
          <a:p>
            <a:endParaRPr lang="sl-SI" sz="2800" noProof="0" dirty="0"/>
          </a:p>
        </p:txBody>
      </p:sp>
      <p:pic>
        <p:nvPicPr>
          <p:cNvPr id="7" name="Segnaposto immagine 6" descr="Immagine che contiene modello, oggetti di artigianato, blu, origami&#10;&#10;Il contenuto generato dall'IA potrebbe non essere corretto.">
            <a:extLst>
              <a:ext uri="{FF2B5EF4-FFF2-40B4-BE49-F238E27FC236}">
                <a16:creationId xmlns:a16="http://schemas.microsoft.com/office/drawing/2014/main" id="{80854C8E-D12A-6B25-820E-A39908BB0204}"/>
              </a:ext>
            </a:extLst>
          </p:cNvPr>
          <p:cNvPicPr>
            <a:picLocks noGrp="1" noChangeAspect="1"/>
          </p:cNvPicPr>
          <p:nvPr>
            <p:ph type="pic" idx="2"/>
          </p:nvPr>
        </p:nvPicPr>
        <p:blipFill>
          <a:blip r:embed="rId4"/>
          <a:srcRect l="10678" r="10678"/>
          <a:stretch>
            <a:fillRect/>
          </a:stretch>
        </p:blipFill>
        <p:spPr/>
      </p:pic>
      <p:pic>
        <p:nvPicPr>
          <p:cNvPr id="8" name="Elemento grafico 7" descr="Vestito con riempimento a tinta unita">
            <a:extLst>
              <a:ext uri="{FF2B5EF4-FFF2-40B4-BE49-F238E27FC236}">
                <a16:creationId xmlns:a16="http://schemas.microsoft.com/office/drawing/2014/main" id="{222409F2-509A-FBB3-BB3B-9E49393C77C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98591" y="4796745"/>
            <a:ext cx="594817" cy="594817"/>
          </a:xfrm>
          <a:prstGeom prst="rect">
            <a:avLst/>
          </a:prstGeom>
        </p:spPr>
      </p:pic>
    </p:spTree>
    <p:extLst>
      <p:ext uri="{BB962C8B-B14F-4D97-AF65-F5344CB8AC3E}">
        <p14:creationId xmlns:p14="http://schemas.microsoft.com/office/powerpoint/2010/main" val="3932919286"/>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4FA1DEF-A92D-B9CA-F483-B55259C24729}"/>
              </a:ext>
            </a:extLst>
          </p:cNvPr>
          <p:cNvSpPr>
            <a:spLocks noGrp="1"/>
          </p:cNvSpPr>
          <p:nvPr>
            <p:ph type="title"/>
          </p:nvPr>
        </p:nvSpPr>
        <p:spPr>
          <a:xfrm>
            <a:off x="594360" y="189572"/>
            <a:ext cx="7484165" cy="1593507"/>
          </a:xfrm>
        </p:spPr>
        <p:txBody>
          <a:bodyPr/>
          <a:lstStyle/>
          <a:p>
            <a:r>
              <a:rPr lang="sl-SI" noProof="0" dirty="0"/>
              <a:t>Strategija EU za trajnostni in krožni tekstil</a:t>
            </a:r>
          </a:p>
        </p:txBody>
      </p:sp>
      <p:sp>
        <p:nvSpPr>
          <p:cNvPr id="4" name="Segnaposto testo 3">
            <a:extLst>
              <a:ext uri="{FF2B5EF4-FFF2-40B4-BE49-F238E27FC236}">
                <a16:creationId xmlns:a16="http://schemas.microsoft.com/office/drawing/2014/main" id="{F1D132DF-4E60-A2C7-F154-44DE561AF7AE}"/>
              </a:ext>
            </a:extLst>
          </p:cNvPr>
          <p:cNvSpPr>
            <a:spLocks noGrp="1"/>
          </p:cNvSpPr>
          <p:nvPr>
            <p:ph type="body" idx="1"/>
          </p:nvPr>
        </p:nvSpPr>
        <p:spPr>
          <a:xfrm>
            <a:off x="594360" y="2440944"/>
            <a:ext cx="8438323" cy="3708517"/>
          </a:xfrm>
        </p:spPr>
        <p:txBody>
          <a:bodyPr>
            <a:normAutofit fontScale="85000" lnSpcReduction="20000"/>
          </a:bodyPr>
          <a:lstStyle/>
          <a:p>
            <a:pPr marL="571500" indent="-342900">
              <a:lnSpc>
                <a:spcPct val="110000"/>
              </a:lnSpc>
              <a:buFont typeface="Wingdings" panose="05000000000000000000" pitchFamily="2" charset="2"/>
              <a:buChar char="v"/>
            </a:pPr>
            <a:r>
              <a:rPr lang="sl-SI" sz="2800" b="0" noProof="0" dirty="0"/>
              <a:t>Obravnava </a:t>
            </a:r>
            <a:r>
              <a:rPr lang="sl-SI" sz="2800" noProof="0" dirty="0"/>
              <a:t>proizvodnjo in porabo tekstila</a:t>
            </a:r>
            <a:r>
              <a:rPr lang="sl-SI" sz="2800" b="0" noProof="0" dirty="0"/>
              <a:t>, hkrati pa priznava pomen tekstilnega sektorja</a:t>
            </a:r>
            <a:r>
              <a:rPr lang="sl-SI" sz="2800" noProof="0" dirty="0"/>
              <a:t>.</a:t>
            </a:r>
          </a:p>
          <a:p>
            <a:pPr marL="571500" indent="-342900">
              <a:lnSpc>
                <a:spcPct val="110000"/>
              </a:lnSpc>
              <a:buFont typeface="Wingdings" panose="05000000000000000000" pitchFamily="2" charset="2"/>
              <a:buChar char="v"/>
            </a:pPr>
            <a:r>
              <a:rPr lang="sl-SI" sz="2800" b="0" noProof="0" dirty="0"/>
              <a:t>Izpolnjuje zaveze iz </a:t>
            </a:r>
            <a:r>
              <a:rPr lang="sl-SI" sz="2800" u="sng" noProof="0" dirty="0"/>
              <a:t>E</a:t>
            </a:r>
            <a:r>
              <a:rPr lang="sl-SI" sz="2800" noProof="0" dirty="0">
                <a:hlinkClick r:id="rId3"/>
              </a:rPr>
              <a:t>vropskega zelenega dogovora</a:t>
            </a:r>
            <a:r>
              <a:rPr lang="sl-SI" sz="2800" b="0" noProof="0" dirty="0"/>
              <a:t>, </a:t>
            </a:r>
            <a:r>
              <a:rPr lang="sl-SI" sz="2800" u="sng" noProof="0" dirty="0"/>
              <a:t>A</a:t>
            </a:r>
            <a:r>
              <a:rPr lang="sl-SI" sz="2800" noProof="0" dirty="0">
                <a:hlinkClick r:id="rId4"/>
              </a:rPr>
              <a:t>kcijskega načrta za krožno gospodarstvo </a:t>
            </a:r>
            <a:r>
              <a:rPr lang="sl-SI" sz="2800" b="0" noProof="0" dirty="0"/>
              <a:t>in </a:t>
            </a:r>
            <a:r>
              <a:rPr lang="sl-SI" sz="2800" u="sng" noProof="0" dirty="0"/>
              <a:t>Evropske </a:t>
            </a:r>
            <a:r>
              <a:rPr lang="sl-SI" sz="2800" noProof="0" dirty="0">
                <a:hlinkClick r:id="rId5"/>
              </a:rPr>
              <a:t>industrijske strategije</a:t>
            </a:r>
            <a:r>
              <a:rPr lang="sl-SI" sz="2800" b="1" noProof="0" dirty="0"/>
              <a:t>.</a:t>
            </a:r>
            <a:endParaRPr lang="sl-SI" sz="2800" noProof="0" dirty="0"/>
          </a:p>
          <a:p>
            <a:pPr marL="571500" indent="-342900">
              <a:lnSpc>
                <a:spcPct val="110000"/>
              </a:lnSpc>
              <a:buFont typeface="Wingdings" panose="05000000000000000000" pitchFamily="2" charset="2"/>
              <a:buChar char="v"/>
            </a:pPr>
            <a:r>
              <a:rPr lang="sl-SI" sz="2800" b="0" noProof="0" dirty="0"/>
              <a:t>Strategija obravnava celoten </a:t>
            </a:r>
            <a:r>
              <a:rPr lang="sl-SI" sz="2800" noProof="0" dirty="0"/>
              <a:t>življenjski cikel </a:t>
            </a:r>
            <a:r>
              <a:rPr lang="sl-SI" sz="2800" b="0" noProof="0" dirty="0"/>
              <a:t>tekstilnega blaga in predlaga usklajene ukrepe za </a:t>
            </a:r>
            <a:r>
              <a:rPr lang="sl-SI" sz="2800" noProof="0" dirty="0"/>
              <a:t>spremembo načina proizvodnje in porabe tekstila</a:t>
            </a:r>
            <a:r>
              <a:rPr lang="sl-SI" sz="2600" noProof="0" dirty="0"/>
              <a:t>.</a:t>
            </a:r>
            <a:endParaRPr lang="sl-SI" b="0" noProof="0" dirty="0"/>
          </a:p>
          <a:p>
            <a:endParaRPr lang="sl-SI" noProof="0" dirty="0"/>
          </a:p>
          <a:p>
            <a:endParaRPr lang="sl-SI" noProof="0" dirty="0"/>
          </a:p>
        </p:txBody>
      </p:sp>
    </p:spTree>
    <p:extLst>
      <p:ext uri="{BB962C8B-B14F-4D97-AF65-F5344CB8AC3E}">
        <p14:creationId xmlns:p14="http://schemas.microsoft.com/office/powerpoint/2010/main" val="3518882759"/>
      </p:ext>
    </p:extLst>
  </p:cSld>
  <p:clrMapOvr>
    <a:masterClrMapping/>
  </p:clrMapOvr>
</p:sld>
</file>

<file path=ppt/theme/theme1.xml><?xml version="1.0" encoding="utf-8"?>
<a:theme xmlns:a="http://schemas.openxmlformats.org/drawingml/2006/main" name="Benutzerdefiniert">
  <a:themeElements>
    <a:clrScheme name="Benutzerdefiniert 5">
      <a:dk1>
        <a:srgbClr val="000000"/>
      </a:dk1>
      <a:lt1>
        <a:srgbClr val="FFFFFF"/>
      </a:lt1>
      <a:dk2>
        <a:srgbClr val="E4E4E4"/>
      </a:dk2>
      <a:lt2>
        <a:srgbClr val="A3C42A"/>
      </a:lt2>
      <a:accent1>
        <a:srgbClr val="A9D4DB"/>
      </a:accent1>
      <a:accent2>
        <a:srgbClr val="FAB609"/>
      </a:accent2>
      <a:accent3>
        <a:srgbClr val="4495A2"/>
      </a:accent3>
      <a:accent4>
        <a:srgbClr val="035854"/>
      </a:accent4>
      <a:accent5>
        <a:srgbClr val="CCDB84"/>
      </a:accent5>
      <a:accent6>
        <a:srgbClr val="A3C42A"/>
      </a:accent6>
      <a:hlink>
        <a:srgbClr val="035854"/>
      </a:hlink>
      <a:folHlink>
        <a:srgbClr val="0F49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nutzerdefiniert 5">
    <a:dk1>
      <a:srgbClr val="000000"/>
    </a:dk1>
    <a:lt1>
      <a:srgbClr val="FFFFFF"/>
    </a:lt1>
    <a:dk2>
      <a:srgbClr val="E4E4E4"/>
    </a:dk2>
    <a:lt2>
      <a:srgbClr val="A3C42A"/>
    </a:lt2>
    <a:accent1>
      <a:srgbClr val="A9D4DB"/>
    </a:accent1>
    <a:accent2>
      <a:srgbClr val="FAB609"/>
    </a:accent2>
    <a:accent3>
      <a:srgbClr val="4495A2"/>
    </a:accent3>
    <a:accent4>
      <a:srgbClr val="035854"/>
    </a:accent4>
    <a:accent5>
      <a:srgbClr val="CCDB84"/>
    </a:accent5>
    <a:accent6>
      <a:srgbClr val="A3C42A"/>
    </a:accent6>
    <a:hlink>
      <a:srgbClr val="035854"/>
    </a:hlink>
    <a:folHlink>
      <a:srgbClr val="0F49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255B8ECBF0E41D4F84283CBD4EE3A7A4" ma:contentTypeVersion="13" ma:contentTypeDescription="Creare un nuovo documento." ma:contentTypeScope="" ma:versionID="3170ec264d59a2518cfdc3c953a3fabf">
  <xsd:schema xmlns:xsd="http://www.w3.org/2001/XMLSchema" xmlns:xs="http://www.w3.org/2001/XMLSchema" xmlns:p="http://schemas.microsoft.com/office/2006/metadata/properties" xmlns:ns2="ad1a2252-afe8-425f-8a31-b42afa2f1aa3" xmlns:ns3="47c10efa-acfd-4dcf-93b1-4e39e3d402ca" targetNamespace="http://schemas.microsoft.com/office/2006/metadata/properties" ma:root="true" ma:fieldsID="87649e4dec222cb31ff2297072018f50" ns2:_="" ns3:_="">
    <xsd:import namespace="ad1a2252-afe8-425f-8a31-b42afa2f1aa3"/>
    <xsd:import namespace="47c10efa-acfd-4dcf-93b1-4e39e3d402c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1a2252-afe8-425f-8a31-b42afa2f1a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Tag immagine" ma:readOnly="false" ma:fieldId="{5cf76f15-5ced-4ddc-b409-7134ff3c332f}" ma:taxonomyMulti="true" ma:sspId="e1459920-209e-478c-a0d1-643b9e6ee80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c10efa-acfd-4dcf-93b1-4e39e3d402c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635998f-6510-4e3d-91c8-d84ad3acaeb7}" ma:internalName="TaxCatchAll" ma:showField="CatchAllData" ma:web="47c10efa-acfd-4dcf-93b1-4e39e3d402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d1a2252-afe8-425f-8a31-b42afa2f1aa3">
      <Terms xmlns="http://schemas.microsoft.com/office/infopath/2007/PartnerControls"/>
    </lcf76f155ced4ddcb4097134ff3c332f>
    <TaxCatchAll xmlns="47c10efa-acfd-4dcf-93b1-4e39e3d402ca" xsi:nil="true"/>
  </documentManagement>
</p:properties>
</file>

<file path=customXml/itemProps1.xml><?xml version="1.0" encoding="utf-8"?>
<ds:datastoreItem xmlns:ds="http://schemas.openxmlformats.org/officeDocument/2006/customXml" ds:itemID="{B8637F34-76EB-464B-BB4E-77D1C64143B4}">
  <ds:schemaRefs>
    <ds:schemaRef ds:uri="http://schemas.microsoft.com/sharepoint/v3/contenttype/forms"/>
  </ds:schemaRefs>
</ds:datastoreItem>
</file>

<file path=customXml/itemProps2.xml><?xml version="1.0" encoding="utf-8"?>
<ds:datastoreItem xmlns:ds="http://schemas.openxmlformats.org/officeDocument/2006/customXml" ds:itemID="{472135F0-3023-4551-A679-C5A950EF7E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1a2252-afe8-425f-8a31-b42afa2f1aa3"/>
    <ds:schemaRef ds:uri="47c10efa-acfd-4dcf-93b1-4e39e3d402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D32069-D240-4CDF-800C-5A409AE98D91}">
  <ds:schemaRefs>
    <ds:schemaRef ds:uri="http://purl.org/dc/elements/1.1/"/>
    <ds:schemaRef ds:uri="ad1a2252-afe8-425f-8a31-b42afa2f1aa3"/>
    <ds:schemaRef ds:uri="http://schemas.microsoft.com/office/2006/metadata/properties"/>
    <ds:schemaRef ds:uri="http://purl.org/dc/dcmitype/"/>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47c10efa-acfd-4dcf-93b1-4e39e3d402ca"/>
  </ds:schemaRefs>
</ds:datastoreItem>
</file>

<file path=docProps/app.xml><?xml version="1.0" encoding="utf-8"?>
<Properties xmlns="http://schemas.openxmlformats.org/officeDocument/2006/extended-properties" xmlns:vt="http://schemas.openxmlformats.org/officeDocument/2006/docPropsVTypes">
  <Template/>
  <TotalTime>1509</TotalTime>
  <Words>5720</Words>
  <Application>Microsoft Office PowerPoint</Application>
  <PresentationFormat>Widescreen</PresentationFormat>
  <Paragraphs>501</Paragraphs>
  <Slides>65</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Roboto</vt:lpstr>
      <vt:lpstr>Wingdings</vt:lpstr>
      <vt:lpstr>Calibri</vt:lpstr>
      <vt:lpstr>Aptos  </vt:lpstr>
      <vt:lpstr>Arial</vt:lpstr>
      <vt:lpstr>Play</vt:lpstr>
      <vt:lpstr>Benutzerdefiniert</vt:lpstr>
      <vt:lpstr>PowerPoint Presentation</vt:lpstr>
      <vt:lpstr>Program – tekstil</vt:lpstr>
      <vt:lpstr>1. Okoljski in družbeni vplivi proizvodnje tekstila in usnja </vt:lpstr>
      <vt:lpstr>1. Okoljski in družbeni vplivi proizvodnje tekstila in usnja </vt:lpstr>
      <vt:lpstr>2. Strateški cilji za trajnostno javno naročanje </vt:lpstr>
      <vt:lpstr>2. Strateški cilji za trajnostno javno naročanje</vt:lpstr>
      <vt:lpstr>2. Strateški cilji za trajnostno javno naročanje</vt:lpstr>
      <vt:lpstr>2. Strateški cilji za trajnostno javno naročanje</vt:lpstr>
      <vt:lpstr>Strategija EU za trajnostni in krožni tekstil</vt:lpstr>
      <vt:lpstr>PowerPoint Presentation</vt:lpstr>
      <vt:lpstr>3. Merila EU za zeleno javno naročanje za tekstil in usnje </vt:lpstr>
      <vt:lpstr>3. Merila EU za zeleno javno naročanje za tekstil in usnje</vt:lpstr>
      <vt:lpstr>3. Merila EU za zeleno javno naročanje za tekstil in usnje</vt:lpstr>
      <vt:lpstr>3. Merila EU za zeleno javno naročanje za tekstil in usnje</vt:lpstr>
      <vt:lpstr>3. Merila EU za zeleno javno naročanje za tekstil in usnje</vt:lpstr>
      <vt:lpstr>3. Merila EU za zeleno javno naročanje za tekstil in usnje</vt:lpstr>
      <vt:lpstr>Sklici na socialna merila</vt:lpstr>
      <vt:lpstr>4. Standardi EU za zeleno javno naročanje za tekstil in usnje</vt:lpstr>
      <vt:lpstr>Viri</vt:lpstr>
      <vt:lpstr>Program – IT-oprema </vt:lpstr>
      <vt:lpstr>1. Okoljski in družbeni vplivi proizvodnje IT- opreme </vt:lpstr>
      <vt:lpstr>1. Okoljski in družbeni vplivi proizvodnje IT- opreme </vt:lpstr>
      <vt:lpstr>2. Strateški cilji za trajnostno javno naročanje</vt:lpstr>
      <vt:lpstr>2. Strateški cilji za trajnostno javno naročanje</vt:lpstr>
      <vt:lpstr>2. Strateški cilji za trajnostno javno naročanje</vt:lpstr>
      <vt:lpstr>Strateški cilji EU za trajnostno IKT opremo</vt:lpstr>
      <vt:lpstr>PowerPoint Presentation</vt:lpstr>
      <vt:lpstr>3. Merila EU za zeleno javno naročanje za IKT opremo </vt:lpstr>
      <vt:lpstr>3. Merila EU za zeleno javno naročanje za računalnike, monitorje, tablične računalnike in pametne telefone</vt:lpstr>
      <vt:lpstr>3. Merila EU za zeleno javno naročanje za podatkovne centre, strežniške prostore in storitve v oblaku</vt:lpstr>
      <vt:lpstr>3. Merila EU za zeleno javno naročanje za IKT opremo</vt:lpstr>
      <vt:lpstr>4. Standardi EU za zeleno javno naročanje za IKT opremo</vt:lpstr>
      <vt:lpstr>4. Standardi EU za zeleno javno naročanje za IKT opremo</vt:lpstr>
      <vt:lpstr>Viri</vt:lpstr>
      <vt:lpstr>Program – čistila in storitve čiščenja</vt:lpstr>
      <vt:lpstr>1. Okoljski in družbeni vplivi čistil in storitev čiščenja</vt:lpstr>
      <vt:lpstr>1. Okoljski in družbeni vplivi čistil in storitev čiščenja</vt:lpstr>
      <vt:lpstr>2. Strateški cilji za trajnostno javno naročanje</vt:lpstr>
      <vt:lpstr>2. Strateški cilji za trajnostno javno naročanje</vt:lpstr>
      <vt:lpstr>2. Strateški cilji za trajnostno javno naročanje</vt:lpstr>
      <vt:lpstr>PowerPoint Presentation</vt:lpstr>
      <vt:lpstr>Strateški cilji EU za trajnostna čistila in storitve čiščenja</vt:lpstr>
      <vt:lpstr>3. Merila EU za zeleno javno naročanje za čistila in storitve čiščenja</vt:lpstr>
      <vt:lpstr>3. Merila EU za zeleno javno naročanje za čistila in storitve čiščenja</vt:lpstr>
      <vt:lpstr>3. Merila EU za zeleno javno naročanje za čistila in storitve čiščenja</vt:lpstr>
      <vt:lpstr>3. Merila EU za zeleno javno naročanje za podatkovne centre, strežniške prostore in storitve v oblaku </vt:lpstr>
      <vt:lpstr>3. Merila EU za zeleno javno naročanje za čistila in storitve čiščenja</vt:lpstr>
      <vt:lpstr>4. Standardi EU za zeleno javno naročanje za čistila in storitve čiščenja</vt:lpstr>
      <vt:lpstr>Viri</vt:lpstr>
      <vt:lpstr>Program – Pisarniški material </vt:lpstr>
      <vt:lpstr>1. Okoljski in družbeni vplivi pisarniškega materiala </vt:lpstr>
      <vt:lpstr>1. Okoljski in družbeni vplivi pisarniškega materiala</vt:lpstr>
      <vt:lpstr>2. Strateški cilji za trajnostno javno naročanje</vt:lpstr>
      <vt:lpstr>2. Strateški cilji za trajnostno javno naročanje</vt:lpstr>
      <vt:lpstr>2. Strateški cilji za trajnostno javno naročanje</vt:lpstr>
      <vt:lpstr>PowerPoint Presentation</vt:lpstr>
      <vt:lpstr>Strateški cilji EU za trajnostni pisarniški material</vt:lpstr>
      <vt:lpstr>3. Merila EU za zeleno javno naročanje za pisarniški material</vt:lpstr>
      <vt:lpstr>3. Merila EU za zeleno javno naročanje za opremo za slikanje, potrošni material in tiskarske storitve</vt:lpstr>
      <vt:lpstr>3. Kriteriji EU-GPP za grafično in tiskano blago iz papirja </vt:lpstr>
      <vt:lpstr>3. Strategija EU za plastiko</vt:lpstr>
      <vt:lpstr>3. Merila EU za zeleno javno naročanje za pisarniški material</vt:lpstr>
      <vt:lpstr>4. Standardi EU za zeleno javno naročanje za pisarniški material</vt:lpstr>
      <vt:lpstr>Viri</vt:lpstr>
      <vt:lpstr>Hvala!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nicole</dc:creator>
  <cp:keywords>, docId:179C7D31E306812B4A35D4D84F14FC1D</cp:keywords>
  <cp:lastModifiedBy>Sergeja Praper - UIRS</cp:lastModifiedBy>
  <cp:revision>29</cp:revision>
  <dcterms:created xsi:type="dcterms:W3CDTF">2024-09-16T10:50:40Z</dcterms:created>
  <dcterms:modified xsi:type="dcterms:W3CDTF">2026-04-26T18:53:51Z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0x010100255B8ECBF0E41D4F84283CBD4EE3A7A4</vt:lpwstr>
  </property>
  <property fmtid="{D5CDD505-2E9C-101B-9397-08002B2CF9AE}" pid="3" name="MediaServiceImageTags">
    <vt:lpwstr/>
  </property>
</Properties>
</file>