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18"/>
  </p:notesMasterIdLst>
  <p:handoutMasterIdLst>
    <p:handoutMasterId r:id="rId19"/>
  </p:handoutMasterIdLst>
  <p:sldIdLst>
    <p:sldId id="256" r:id="rId2"/>
    <p:sldId id="347" r:id="rId3"/>
    <p:sldId id="258" r:id="rId4"/>
    <p:sldId id="259" r:id="rId5"/>
    <p:sldId id="348" r:id="rId6"/>
    <p:sldId id="349" r:id="rId7"/>
    <p:sldId id="350" r:id="rId8"/>
    <p:sldId id="351" r:id="rId9"/>
    <p:sldId id="352" r:id="rId10"/>
    <p:sldId id="353" r:id="rId11"/>
    <p:sldId id="354" r:id="rId12"/>
    <p:sldId id="355" r:id="rId13"/>
    <p:sldId id="359" r:id="rId14"/>
    <p:sldId id="269" r:id="rId15"/>
    <p:sldId id="360" r:id="rId16"/>
    <p:sldId id="308" r:id="rId17"/>
  </p:sldIdLst>
  <p:sldSz cx="12192000" cy="6858000"/>
  <p:notesSz cx="6858000" cy="9144000"/>
  <p:embeddedFontLst>
    <p:embeddedFont>
      <p:font typeface="Aptos Serif" panose="02020604070405020304" pitchFamily="18" charset="0"/>
      <p:regular r:id="rId20"/>
      <p:bold r:id="rId21"/>
      <p:italic r:id="rId22"/>
      <p:boldItalic r:id="rId23"/>
    </p:embeddedFont>
    <p:embeddedFont>
      <p:font typeface="Play" panose="020B0604020202020204" charset="0"/>
      <p:regular r:id="rId24"/>
      <p:bold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6" roundtripDataSignature="AMtx7miDJm4IPTSTqj5ccQwfy4ZddUxLN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7C03404-E0A9-AE9A-0E44-96EA475A70D6}" name="Brina Meze Petrić" initials="BM" userId="S::brinamp@uirs.si::39c25778-6e8d-43cc-8316-d4b55f009096" providerId="AD"/>
  <p188:author id="{DF3A5E6A-D804-5306-742E-AFCC52ED0D51}" name="UIRS" initials="U" userId="UIRS"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C42A"/>
    <a:srgbClr val="3F3F3F"/>
    <a:srgbClr val="035854"/>
    <a:srgbClr val="64B1BE"/>
    <a:srgbClr val="D6D21C"/>
    <a:srgbClr val="71C327"/>
    <a:srgbClr val="35B579"/>
    <a:srgbClr val="4393A0"/>
    <a:srgbClr val="CBE277"/>
    <a:srgbClr val="FAD7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78" d="100"/>
          <a:sy n="78" d="100"/>
        </p:scale>
        <p:origin x="835" y="62"/>
      </p:cViewPr>
      <p:guideLst/>
    </p:cSldViewPr>
  </p:slideViewPr>
  <p:notesTextViewPr>
    <p:cViewPr>
      <p:scale>
        <a:sx n="1" d="1"/>
        <a:sy n="1" d="1"/>
      </p:scale>
      <p:origin x="0" y="0"/>
    </p:cViewPr>
  </p:notesTextViewPr>
  <p:notesViewPr>
    <p:cSldViewPr snapToGrid="0">
      <p:cViewPr varScale="1">
        <p:scale>
          <a:sx n="121" d="100"/>
          <a:sy n="121" d="100"/>
        </p:scale>
        <p:origin x="416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font" Target="fonts/font2.fntdata"/><Relationship Id="rId89"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88" Type="http://schemas.openxmlformats.org/officeDocument/2006/relationships/viewProps" Target="viewProps.xml"/><Relationship Id="rId9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87"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90"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86"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C9E82C2-3D2C-B735-F48F-B8F7575024B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Date Placeholder 2">
            <a:extLst>
              <a:ext uri="{FF2B5EF4-FFF2-40B4-BE49-F238E27FC236}">
                <a16:creationId xmlns:a16="http://schemas.microsoft.com/office/drawing/2014/main" id="{678D07D2-78F9-B480-F21D-63B1A076EA8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7186BEE-847C-439E-A4AC-76280F5156DC}" type="datetimeFigureOut">
              <a:rPr lang="sl-SI" smtClean="0"/>
              <a:t>26.04.2026</a:t>
            </a:fld>
            <a:endParaRPr lang="sl-SI"/>
          </a:p>
        </p:txBody>
      </p:sp>
      <p:sp>
        <p:nvSpPr>
          <p:cNvPr id="4" name="Footer Placeholder 3">
            <a:extLst>
              <a:ext uri="{FF2B5EF4-FFF2-40B4-BE49-F238E27FC236}">
                <a16:creationId xmlns:a16="http://schemas.microsoft.com/office/drawing/2014/main" id="{562CC862-5B1D-7533-DF6B-3507DA1E963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5" name="Slide Number Placeholder 4">
            <a:extLst>
              <a:ext uri="{FF2B5EF4-FFF2-40B4-BE49-F238E27FC236}">
                <a16:creationId xmlns:a16="http://schemas.microsoft.com/office/drawing/2014/main" id="{0BEEDF0B-7A71-F681-4C78-621700C903B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D736BEA-77A6-4D7C-B885-14E02883BD9D}" type="slidenum">
              <a:rPr lang="sl-SI" smtClean="0"/>
              <a:t>‹#›</a:t>
            </a:fld>
            <a:endParaRPr lang="sl-SI"/>
          </a:p>
        </p:txBody>
      </p:sp>
    </p:spTree>
    <p:extLst>
      <p:ext uri="{BB962C8B-B14F-4D97-AF65-F5344CB8AC3E}">
        <p14:creationId xmlns:p14="http://schemas.microsoft.com/office/powerpoint/2010/main" val="598441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vol.at/maeder-feiert-sonnenfest/8131894"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
        <p:nvSpPr>
          <p:cNvPr id="97" name="Google Shape;9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98" name="Google Shape;9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289042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
        <p:nvSpPr>
          <p:cNvPr id="186" name="Google Shape;186;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de-DE" dirty="0"/>
              <a:t>Vir besedila: https://gemeindebund.at/images/uploads/downloads/2017/Projekte/Ressourceneffiziente_Gemeinde/Projekt_Ressourceneffiziente_Gemeinde_Massnahmenkatalog.pdf S. 41-42</a:t>
            </a:r>
            <a:endParaRPr dirty="0"/>
          </a:p>
          <a:p>
            <a:pPr marL="457200" marR="0" lvl="0" indent="-228600" algn="l" rtl="0">
              <a:lnSpc>
                <a:spcPct val="100000"/>
              </a:lnSpc>
              <a:spcBef>
                <a:spcPts val="0"/>
              </a:spcBef>
              <a:spcAft>
                <a:spcPts val="0"/>
              </a:spcAft>
              <a:buSzPts val="1400"/>
              <a:buNone/>
            </a:pPr>
            <a:endParaRPr dirty="0"/>
          </a:p>
          <a:p>
            <a:pPr marL="457200" marR="0" lvl="0" indent="-228600" algn="l" rtl="0">
              <a:lnSpc>
                <a:spcPct val="100000"/>
              </a:lnSpc>
              <a:spcBef>
                <a:spcPts val="0"/>
              </a:spcBef>
              <a:spcAft>
                <a:spcPts val="0"/>
              </a:spcAft>
              <a:buSzPts val="1400"/>
              <a:buNone/>
            </a:pPr>
            <a:r>
              <a:rPr lang="de-DE" dirty="0"/>
              <a:t>Vir slike: https://www.umweltberatung.at/img/1400/4409.jpg</a:t>
            </a:r>
            <a:endParaRPr dirty="0"/>
          </a:p>
        </p:txBody>
      </p:sp>
      <p:sp>
        <p:nvSpPr>
          <p:cNvPr id="187" name="Google Shape;187;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41905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de-DE"/>
          </a:p>
        </p:txBody>
      </p:sp>
    </p:spTree>
    <p:extLst>
      <p:ext uri="{BB962C8B-B14F-4D97-AF65-F5344CB8AC3E}">
        <p14:creationId xmlns:p14="http://schemas.microsoft.com/office/powerpoint/2010/main" val="1904757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
        <p:nvSpPr>
          <p:cNvPr id="202" name="Google Shape;202;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de-DE" dirty="0"/>
              <a:t>Vir besedila: https://www.klimabuendnis.at/wp-content/uploads/2024/03/6_kbu_lf_beschaffung.pdf </a:t>
            </a:r>
            <a:endParaRPr dirty="0"/>
          </a:p>
          <a:p>
            <a:pPr marL="457200" marR="0" lvl="0" indent="-228600" algn="l" rtl="0">
              <a:lnSpc>
                <a:spcPct val="100000"/>
              </a:lnSpc>
              <a:spcBef>
                <a:spcPts val="0"/>
              </a:spcBef>
              <a:spcAft>
                <a:spcPts val="0"/>
              </a:spcAft>
              <a:buSzPts val="1400"/>
              <a:buNone/>
            </a:pPr>
            <a:r>
              <a:rPr lang="de-DE" dirty="0"/>
              <a:t>Vir slike: </a:t>
            </a:r>
            <a:r>
              <a:rPr lang="de-DE" sz="1200" u="sng" dirty="0">
                <a:solidFill>
                  <a:schemeClr val="hlink"/>
                </a:solidFill>
                <a:hlinkClick r:id="rId3"/>
              </a:rPr>
              <a:t>https://www.vol.at/maeder-feiert-sonnenfest/8131894</a:t>
            </a:r>
            <a:r>
              <a:rPr lang="de-DE" sz="1200" dirty="0"/>
              <a:t> Sonnenfest Mäder 2023</a:t>
            </a:r>
            <a:endParaRPr dirty="0"/>
          </a:p>
        </p:txBody>
      </p:sp>
      <p:sp>
        <p:nvSpPr>
          <p:cNvPr id="203" name="Google Shape;203;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40821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a:extLst>
            <a:ext uri="{FF2B5EF4-FFF2-40B4-BE49-F238E27FC236}">
              <a16:creationId xmlns:a16="http://schemas.microsoft.com/office/drawing/2014/main" id="{04A21560-AD56-4B59-CC15-902326F40C2A}"/>
            </a:ext>
          </a:extLst>
        </p:cNvPr>
        <p:cNvGrpSpPr/>
        <p:nvPr/>
      </p:nvGrpSpPr>
      <p:grpSpPr>
        <a:xfrm>
          <a:off x="0" y="0"/>
          <a:ext cx="0" cy="0"/>
          <a:chOff x="0" y="0"/>
          <a:chExt cx="0" cy="0"/>
        </a:xfrm>
      </p:grpSpPr>
      <p:sp>
        <p:nvSpPr>
          <p:cNvPr id="194" name="Google Shape;194;p37:notes">
            <a:extLst>
              <a:ext uri="{FF2B5EF4-FFF2-40B4-BE49-F238E27FC236}">
                <a16:creationId xmlns:a16="http://schemas.microsoft.com/office/drawing/2014/main" id="{99C4765F-9C9C-AFCD-1F6C-8F8483303EB8}"/>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37:notes">
            <a:extLst>
              <a:ext uri="{FF2B5EF4-FFF2-40B4-BE49-F238E27FC236}">
                <a16:creationId xmlns:a16="http://schemas.microsoft.com/office/drawing/2014/main" id="{DAAE9498-DE77-4C87-D216-99106FE36BB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de-DE"/>
          </a:p>
        </p:txBody>
      </p:sp>
    </p:spTree>
    <p:extLst>
      <p:ext uri="{BB962C8B-B14F-4D97-AF65-F5344CB8AC3E}">
        <p14:creationId xmlns:p14="http://schemas.microsoft.com/office/powerpoint/2010/main" val="2834352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
        <p:nvSpPr>
          <p:cNvPr id="219" name="Google Shape;219;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de-DE" dirty="0"/>
              <a:t>Vir besedila: Film from this website (from min. 18:15): https://</a:t>
            </a:r>
            <a:r>
              <a:rPr lang="de-DE" dirty="0" err="1"/>
              <a:t>www.kompass-nachhaltigkeit.de</a:t>
            </a:r>
            <a:r>
              <a:rPr lang="de-DE" dirty="0"/>
              <a:t>/grundlagenwissen/</a:t>
            </a:r>
            <a:r>
              <a:rPr lang="de-DE" dirty="0" err="1"/>
              <a:t>einblick</a:t>
            </a:r>
            <a:r>
              <a:rPr lang="de-DE" dirty="0"/>
              <a:t>-in-die-</a:t>
            </a:r>
            <a:r>
              <a:rPr lang="de-DE" dirty="0" err="1"/>
              <a:t>beschaffungspraxis</a:t>
            </a:r>
            <a:endParaRPr dirty="0"/>
          </a:p>
          <a:p>
            <a:pPr marL="457200" marR="0" lvl="0" indent="-228600" algn="l" rtl="0">
              <a:lnSpc>
                <a:spcPct val="100000"/>
              </a:lnSpc>
              <a:spcBef>
                <a:spcPts val="0"/>
              </a:spcBef>
              <a:spcAft>
                <a:spcPts val="0"/>
              </a:spcAft>
              <a:buSzPts val="1400"/>
              <a:buNone/>
            </a:pPr>
            <a:r>
              <a:rPr lang="de-DE" dirty="0"/>
              <a:t>Vir slike: https://polizeibericht.info/ausruestung/fuhrpark/</a:t>
            </a:r>
            <a:endParaRPr dirty="0"/>
          </a:p>
          <a:p>
            <a:pPr marL="457200" marR="0" lvl="0" indent="-22860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de-DE" sz="1200" b="0" dirty="0">
                <a:solidFill>
                  <a:srgbClr val="3F3F3F"/>
                </a:solidFill>
              </a:rPr>
              <a:t>Pojasnilo: Policijska patruljna vozila morajo biti pripravljena na posredovanje podnevi in ponoči. Dolgo polnjenje električnih avtomobilov</a:t>
            </a:r>
            <a:r>
              <a:rPr lang="en-GB" sz="1200" b="0" dirty="0">
                <a:solidFill>
                  <a:srgbClr val="3F3F3F"/>
                </a:solidFill>
              </a:rPr>
              <a:t> </a:t>
            </a:r>
            <a:r>
              <a:rPr lang="en-GB" sz="1200" b="0" dirty="0" err="1">
                <a:solidFill>
                  <a:srgbClr val="3F3F3F"/>
                </a:solidFill>
              </a:rPr>
              <a:t>zahteva</a:t>
            </a:r>
            <a:r>
              <a:rPr lang="en-GB" sz="1200" b="0" dirty="0">
                <a:solidFill>
                  <a:srgbClr val="3F3F3F"/>
                </a:solidFill>
              </a:rPr>
              <a:t> </a:t>
            </a:r>
            <a:r>
              <a:rPr lang="en-GB" sz="1200" b="0" dirty="0" err="1">
                <a:solidFill>
                  <a:srgbClr val="3F3F3F"/>
                </a:solidFill>
              </a:rPr>
              <a:t>veliko</a:t>
            </a:r>
            <a:r>
              <a:rPr lang="en-GB" sz="1200" b="0" dirty="0">
                <a:solidFill>
                  <a:srgbClr val="3F3F3F"/>
                </a:solidFill>
              </a:rPr>
              <a:t> </a:t>
            </a:r>
            <a:r>
              <a:rPr lang="en-GB" sz="1200" b="0" dirty="0" err="1">
                <a:solidFill>
                  <a:srgbClr val="3F3F3F"/>
                </a:solidFill>
              </a:rPr>
              <a:t>logističnega</a:t>
            </a:r>
            <a:r>
              <a:rPr lang="en-GB" sz="1200" b="0" dirty="0">
                <a:solidFill>
                  <a:srgbClr val="3F3F3F"/>
                </a:solidFill>
              </a:rPr>
              <a:t> </a:t>
            </a:r>
            <a:r>
              <a:rPr lang="en-GB" sz="1200" b="0" dirty="0" err="1">
                <a:solidFill>
                  <a:srgbClr val="3F3F3F"/>
                </a:solidFill>
              </a:rPr>
              <a:t>napora</a:t>
            </a:r>
            <a:r>
              <a:rPr lang="en-GB" sz="1200" b="0" dirty="0">
                <a:solidFill>
                  <a:srgbClr val="3F3F3F"/>
                </a:solidFill>
              </a:rPr>
              <a:t>, da se </a:t>
            </a:r>
            <a:r>
              <a:rPr lang="en-GB" sz="1200" b="0" dirty="0" err="1">
                <a:solidFill>
                  <a:srgbClr val="3F3F3F"/>
                </a:solidFill>
              </a:rPr>
              <a:t>zagotovi</a:t>
            </a:r>
            <a:r>
              <a:rPr lang="en-GB" sz="1200" b="0" dirty="0">
                <a:solidFill>
                  <a:srgbClr val="3F3F3F"/>
                </a:solidFill>
              </a:rPr>
              <a:t> </a:t>
            </a:r>
            <a:r>
              <a:rPr lang="en-GB" sz="1200" b="0" dirty="0" err="1">
                <a:solidFill>
                  <a:srgbClr val="3F3F3F"/>
                </a:solidFill>
              </a:rPr>
              <a:t>operativna</a:t>
            </a:r>
            <a:r>
              <a:rPr lang="en-GB" sz="1200" b="0" dirty="0">
                <a:solidFill>
                  <a:srgbClr val="3F3F3F"/>
                </a:solidFill>
              </a:rPr>
              <a:t> </a:t>
            </a:r>
            <a:r>
              <a:rPr lang="en-GB" sz="1200" b="0" dirty="0" err="1">
                <a:solidFill>
                  <a:srgbClr val="3F3F3F"/>
                </a:solidFill>
              </a:rPr>
              <a:t>pripravljenost</a:t>
            </a:r>
            <a:r>
              <a:rPr lang="en-GB" sz="1200" b="0" dirty="0">
                <a:solidFill>
                  <a:srgbClr val="3F3F3F"/>
                </a:solidFill>
              </a:rPr>
              <a:t>.</a:t>
            </a:r>
            <a:endParaRPr sz="1200" b="0" dirty="0">
              <a:solidFill>
                <a:srgbClr val="3F3F3F"/>
              </a:solidFill>
            </a:endParaRPr>
          </a:p>
          <a:p>
            <a:pPr marL="0" lvl="0" indent="0" algn="l" rtl="0">
              <a:lnSpc>
                <a:spcPct val="100000"/>
              </a:lnSpc>
              <a:spcBef>
                <a:spcPts val="0"/>
              </a:spcBef>
              <a:spcAft>
                <a:spcPts val="0"/>
              </a:spcAft>
              <a:buSzPts val="1400"/>
              <a:buNone/>
            </a:pPr>
            <a:endParaRPr lang="de-DE" sz="1200" b="0" dirty="0">
              <a:solidFill>
                <a:srgbClr val="3F3F3F"/>
              </a:solidFill>
            </a:endParaRPr>
          </a:p>
          <a:p>
            <a:pPr marL="0" lvl="0" indent="0" algn="l" rtl="0">
              <a:lnSpc>
                <a:spcPct val="100000"/>
              </a:lnSpc>
              <a:spcBef>
                <a:spcPts val="0"/>
              </a:spcBef>
              <a:spcAft>
                <a:spcPts val="0"/>
              </a:spcAft>
              <a:buSzPts val="1400"/>
              <a:buNone/>
            </a:pPr>
            <a:r>
              <a:rPr lang="de-DE" sz="1200" b="0" dirty="0">
                <a:solidFill>
                  <a:srgbClr val="3F3F3F"/>
                </a:solidFill>
              </a:rPr>
              <a:t>Odgovorni za javna naročila na berlinski policiji bi radi videli certifikate za proizvodnjo vozil (tako za avtomobile z notranjim izgorevanjem kot tudi za električne avtomobile), da bi lahko zagotovili trajnost tudi ta motorje z notranjim izgorevanjem.</a:t>
            </a:r>
            <a:endParaRPr dirty="0"/>
          </a:p>
          <a:p>
            <a:pPr marL="0" lvl="0" indent="0" algn="l" rtl="0">
              <a:lnSpc>
                <a:spcPct val="100000"/>
              </a:lnSpc>
              <a:spcBef>
                <a:spcPts val="0"/>
              </a:spcBef>
              <a:spcAft>
                <a:spcPts val="0"/>
              </a:spcAft>
              <a:buSzPts val="1400"/>
              <a:buNone/>
            </a:pPr>
            <a:endParaRPr sz="1200" b="0" dirty="0">
              <a:solidFill>
                <a:srgbClr val="3F3F3F"/>
              </a:solidFill>
            </a:endParaRPr>
          </a:p>
          <a:p>
            <a:pPr marL="0" lvl="0" indent="0" algn="l" rtl="0">
              <a:lnSpc>
                <a:spcPct val="100000"/>
              </a:lnSpc>
              <a:spcBef>
                <a:spcPts val="0"/>
              </a:spcBef>
              <a:spcAft>
                <a:spcPts val="0"/>
              </a:spcAft>
              <a:buSzPts val="1400"/>
              <a:buNone/>
            </a:pPr>
            <a:r>
              <a:rPr lang="de-DE" sz="1200" b="0" dirty="0">
                <a:solidFill>
                  <a:srgbClr val="3F3F3F"/>
                </a:solidFill>
              </a:rPr>
              <a:t>Poleg električnih avtomobilov berlinska policija nabavlja tudi avtomobile na vodikov pogon.</a:t>
            </a:r>
            <a:endParaRPr sz="1200" b="0" dirty="0">
              <a:solidFill>
                <a:srgbClr val="3F3F3F"/>
              </a:solidFill>
            </a:endParaRPr>
          </a:p>
          <a:p>
            <a:pPr marL="457200" marR="0" lvl="0" indent="-228600" algn="l" rtl="0">
              <a:lnSpc>
                <a:spcPct val="100000"/>
              </a:lnSpc>
              <a:spcBef>
                <a:spcPts val="0"/>
              </a:spcBef>
              <a:spcAft>
                <a:spcPts val="0"/>
              </a:spcAft>
              <a:buSzPts val="1400"/>
              <a:buNone/>
            </a:pPr>
            <a:endParaRPr dirty="0"/>
          </a:p>
        </p:txBody>
      </p:sp>
      <p:sp>
        <p:nvSpPr>
          <p:cNvPr id="220" name="Google Shape;220;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49654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a:extLst>
            <a:ext uri="{FF2B5EF4-FFF2-40B4-BE49-F238E27FC236}">
              <a16:creationId xmlns:a16="http://schemas.microsoft.com/office/drawing/2014/main" id="{DF409546-5058-4408-0451-5B7ECA419EA2}"/>
            </a:ext>
          </a:extLst>
        </p:cNvPr>
        <p:cNvGrpSpPr/>
        <p:nvPr/>
      </p:nvGrpSpPr>
      <p:grpSpPr>
        <a:xfrm>
          <a:off x="0" y="0"/>
          <a:ext cx="0" cy="0"/>
          <a:chOff x="0" y="0"/>
          <a:chExt cx="0" cy="0"/>
        </a:xfrm>
      </p:grpSpPr>
      <p:sp>
        <p:nvSpPr>
          <p:cNvPr id="194" name="Google Shape;194;p37:notes">
            <a:extLst>
              <a:ext uri="{FF2B5EF4-FFF2-40B4-BE49-F238E27FC236}">
                <a16:creationId xmlns:a16="http://schemas.microsoft.com/office/drawing/2014/main" id="{960AE9F1-11A3-7100-60E2-3947B3DEFAE8}"/>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37:notes">
            <a:extLst>
              <a:ext uri="{FF2B5EF4-FFF2-40B4-BE49-F238E27FC236}">
                <a16:creationId xmlns:a16="http://schemas.microsoft.com/office/drawing/2014/main" id="{7C6ADB19-46BB-6C5D-5D54-BB3448C3C18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de-DE"/>
          </a:p>
        </p:txBody>
      </p:sp>
    </p:spTree>
    <p:extLst>
      <p:ext uri="{BB962C8B-B14F-4D97-AF65-F5344CB8AC3E}">
        <p14:creationId xmlns:p14="http://schemas.microsoft.com/office/powerpoint/2010/main" val="133691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8" name="Google Shape;70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a:p>
        </p:txBody>
      </p:sp>
      <p:sp>
        <p:nvSpPr>
          <p:cNvPr id="709" name="Google Shape;709;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a:solidFill>
                  <a:schemeClr val="dk1"/>
                </a:solidFill>
                <a:latin typeface="Calibri"/>
                <a:ea typeface="Calibri"/>
                <a:cs typeface="Calibri"/>
                <a:sym typeface="Calibri"/>
              </a:rPr>
              <a:t>16</a:t>
            </a:fld>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de-DE"/>
          </a:p>
        </p:txBody>
      </p:sp>
    </p:spTree>
    <p:extLst>
      <p:ext uri="{BB962C8B-B14F-4D97-AF65-F5344CB8AC3E}">
        <p14:creationId xmlns:p14="http://schemas.microsoft.com/office/powerpoint/2010/main" val="705433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
        <p:nvSpPr>
          <p:cNvPr id="116" name="Google Shape;11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de-DE" dirty="0"/>
              <a:t>Vir besedila: https://www.eineweltnetzwerkbayern.de/fileadmin/assets/Kommunen_Eine_Welt/2024_6_A/2024_-_Kommunen_Eine_Welt_-_6_A_-_EWNB.pdf S. 36</a:t>
            </a:r>
            <a:endParaRPr dirty="0"/>
          </a:p>
          <a:p>
            <a:pPr marL="457200" marR="0" lvl="0" indent="-228600" algn="l" rtl="0">
              <a:lnSpc>
                <a:spcPct val="100000"/>
              </a:lnSpc>
              <a:spcBef>
                <a:spcPts val="0"/>
              </a:spcBef>
              <a:spcAft>
                <a:spcPts val="0"/>
              </a:spcAft>
              <a:buSzPts val="1400"/>
              <a:buNone/>
            </a:pPr>
            <a:r>
              <a:rPr lang="de-DE" dirty="0"/>
              <a:t>Vir slike: https://www.fairtrade.net/de-de/produkte/fairtrade_produkte/sportbaelle.html</a:t>
            </a:r>
            <a:endParaRPr dirty="0"/>
          </a:p>
        </p:txBody>
      </p:sp>
      <p:sp>
        <p:nvSpPr>
          <p:cNvPr id="117" name="Google Shape;11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61853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de-DE"/>
          </a:p>
        </p:txBody>
      </p:sp>
    </p:spTree>
    <p:extLst>
      <p:ext uri="{BB962C8B-B14F-4D97-AF65-F5344CB8AC3E}">
        <p14:creationId xmlns:p14="http://schemas.microsoft.com/office/powerpoint/2010/main" val="525353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de-DE"/>
          </a:p>
        </p:txBody>
      </p:sp>
    </p:spTree>
    <p:extLst>
      <p:ext uri="{BB962C8B-B14F-4D97-AF65-F5344CB8AC3E}">
        <p14:creationId xmlns:p14="http://schemas.microsoft.com/office/powerpoint/2010/main" val="3197207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
        <p:nvSpPr>
          <p:cNvPr id="154" name="Google Shape;154;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de-DE" dirty="0"/>
              <a:t>Vir besedila: „NACHHALTIG EINKAUFEN – EINE ORIENTIERUNG FÜR STÄDTE UND GEMEINDEN“ edited by </a:t>
            </a:r>
            <a:r>
              <a:rPr lang="de-DE" sz="1200" b="0" i="0" u="none" strike="noStrike" cap="none" dirty="0">
                <a:solidFill>
                  <a:schemeClr val="dk1"/>
                </a:solidFill>
                <a:latin typeface="Calibri"/>
                <a:ea typeface="Calibri"/>
                <a:cs typeface="Calibri"/>
                <a:sym typeface="Calibri"/>
              </a:rPr>
              <a:t>BUNDESMINISTERIUM FÜR LAND- UND FORSTWIRTSCHAFT, UMWELT UND WASSERWIRTSCHAFT</a:t>
            </a:r>
            <a:r>
              <a:rPr lang="de-DE" dirty="0"/>
              <a:t> page. 43</a:t>
            </a:r>
            <a:br>
              <a:rPr lang="de-DE" dirty="0"/>
            </a:br>
            <a:endParaRPr dirty="0"/>
          </a:p>
          <a:p>
            <a:pPr marL="457200" marR="0" lvl="0" indent="-228600" algn="l" rtl="0">
              <a:lnSpc>
                <a:spcPct val="100000"/>
              </a:lnSpc>
              <a:spcBef>
                <a:spcPts val="0"/>
              </a:spcBef>
              <a:spcAft>
                <a:spcPts val="0"/>
              </a:spcAft>
              <a:buSzPts val="1400"/>
              <a:buNone/>
            </a:pPr>
            <a:r>
              <a:rPr lang="de-DE" dirty="0"/>
              <a:t>Vir slike: „NACHHALTIG EINKAUFEN – EINE ORIENTIERUNG FÜR STÄDTE UND GEMEINDEN“ edited by </a:t>
            </a:r>
            <a:r>
              <a:rPr lang="de-DE" sz="1200" b="0" i="0" u="none" strike="noStrike" cap="none" dirty="0">
                <a:solidFill>
                  <a:schemeClr val="dk1"/>
                </a:solidFill>
                <a:latin typeface="Calibri"/>
                <a:ea typeface="Calibri"/>
                <a:cs typeface="Calibri"/>
                <a:sym typeface="Calibri"/>
              </a:rPr>
              <a:t>BUNDESMINISTERIUM FÜR LAND- UND FORSTWIRTSCHAFT, UMWELT UND WASSERWIRTSCHAFT</a:t>
            </a:r>
            <a:r>
              <a:rPr lang="de-DE" dirty="0"/>
              <a:t> page. 43</a:t>
            </a:r>
            <a:endParaRPr dirty="0"/>
          </a:p>
        </p:txBody>
      </p:sp>
      <p:sp>
        <p:nvSpPr>
          <p:cNvPr id="155" name="Google Shape;155;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79173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de-DE"/>
          </a:p>
        </p:txBody>
      </p:sp>
    </p:spTree>
    <p:extLst>
      <p:ext uri="{BB962C8B-B14F-4D97-AF65-F5344CB8AC3E}">
        <p14:creationId xmlns:p14="http://schemas.microsoft.com/office/powerpoint/2010/main" val="1037224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
        <p:nvSpPr>
          <p:cNvPr id="170" name="Google Shape;170;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de-DE" dirty="0"/>
              <a:t>Vir besedila: https://www.kompass-nachhaltigkeit.de/kommunaler-kompass/bayern/rahmenbedingungen-nutzen#c42191036</a:t>
            </a:r>
            <a:endParaRPr dirty="0"/>
          </a:p>
          <a:p>
            <a:pPr marL="457200" marR="0" lvl="0" indent="-228600" algn="l" rtl="0">
              <a:lnSpc>
                <a:spcPct val="100000"/>
              </a:lnSpc>
              <a:spcBef>
                <a:spcPts val="0"/>
              </a:spcBef>
              <a:spcAft>
                <a:spcPts val="0"/>
              </a:spcAft>
              <a:buSzPts val="1400"/>
              <a:buNone/>
            </a:pPr>
            <a:endParaRPr dirty="0"/>
          </a:p>
          <a:p>
            <a:pPr marL="457200" marR="0" lvl="0" indent="-228600" algn="l" rtl="0">
              <a:lnSpc>
                <a:spcPct val="100000"/>
              </a:lnSpc>
              <a:spcBef>
                <a:spcPts val="0"/>
              </a:spcBef>
              <a:spcAft>
                <a:spcPts val="0"/>
              </a:spcAft>
              <a:buSzPts val="1400"/>
              <a:buNone/>
            </a:pPr>
            <a:r>
              <a:rPr lang="de-DE" dirty="0"/>
              <a:t>Vir slike: https://www.nuernberg.de/internet/beschaffung/ekv_shop.html#_0_3</a:t>
            </a:r>
            <a:endParaRPr dirty="0"/>
          </a:p>
        </p:txBody>
      </p:sp>
      <p:sp>
        <p:nvSpPr>
          <p:cNvPr id="171" name="Google Shape;171;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50195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de-DE"/>
          </a:p>
        </p:txBody>
      </p:sp>
    </p:spTree>
    <p:extLst>
      <p:ext uri="{BB962C8B-B14F-4D97-AF65-F5344CB8AC3E}">
        <p14:creationId xmlns:p14="http://schemas.microsoft.com/office/powerpoint/2010/main" val="8767542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el 1" userDrawn="1">
  <p:cSld name="Naslovnica">
    <p:spTree>
      <p:nvGrpSpPr>
        <p:cNvPr id="1" name="Shape 15"/>
        <p:cNvGrpSpPr/>
        <p:nvPr/>
      </p:nvGrpSpPr>
      <p:grpSpPr>
        <a:xfrm>
          <a:off x="0" y="0"/>
          <a:ext cx="0" cy="0"/>
          <a:chOff x="0" y="0"/>
          <a:chExt cx="0" cy="0"/>
        </a:xfrm>
      </p:grpSpPr>
      <p:sp>
        <p:nvSpPr>
          <p:cNvPr id="16" name="Google Shape;16;p17"/>
          <p:cNvSpPr/>
          <p:nvPr/>
        </p:nvSpPr>
        <p:spPr>
          <a:xfrm rot="10800000">
            <a:off x="332000" y="4831776"/>
            <a:ext cx="4356925" cy="4052448"/>
          </a:xfrm>
          <a:prstGeom prst="pie">
            <a:avLst>
              <a:gd name="adj1" fmla="val 0"/>
              <a:gd name="adj2" fmla="val 10801609"/>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cxnSp>
        <p:nvCxnSpPr>
          <p:cNvPr id="18" name="Google Shape;18;p17"/>
          <p:cNvCxnSpPr/>
          <p:nvPr/>
        </p:nvCxnSpPr>
        <p:spPr>
          <a:xfrm>
            <a:off x="6309360" y="3142814"/>
            <a:ext cx="2133600" cy="3992"/>
          </a:xfrm>
          <a:prstGeom prst="straightConnector1">
            <a:avLst/>
          </a:prstGeom>
          <a:noFill/>
          <a:ln w="101600" cap="flat" cmpd="sng">
            <a:solidFill>
              <a:schemeClr val="accent3"/>
            </a:solidFill>
            <a:prstDash val="solid"/>
            <a:miter lim="800000"/>
            <a:headEnd type="none" w="sm" len="sm"/>
            <a:tailEnd type="none" w="sm" len="sm"/>
          </a:ln>
        </p:spPr>
      </p:cxnSp>
      <p:sp>
        <p:nvSpPr>
          <p:cNvPr id="19" name="Google Shape;19;p17"/>
          <p:cNvSpPr/>
          <p:nvPr/>
        </p:nvSpPr>
        <p:spPr>
          <a:xfrm rot="10800000">
            <a:off x="-1312116" y="5613097"/>
            <a:ext cx="2624490" cy="2489806"/>
          </a:xfrm>
          <a:prstGeom prst="pie">
            <a:avLst>
              <a:gd name="adj1" fmla="val 5413995"/>
              <a:gd name="adj2" fmla="val 10826281"/>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20" name="Google Shape;20;p17"/>
          <p:cNvSpPr/>
          <p:nvPr/>
        </p:nvSpPr>
        <p:spPr>
          <a:xfrm rot="-5400000">
            <a:off x="-1103255" y="771323"/>
            <a:ext cx="2127278" cy="2222008"/>
          </a:xfrm>
          <a:prstGeom prst="pie">
            <a:avLst>
              <a:gd name="adj1" fmla="val 0"/>
              <a:gd name="adj2" fmla="val 1085180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pic>
        <p:nvPicPr>
          <p:cNvPr id="5" name="Google Shape;119;p1" descr="Ein Bild, das Screenshot, Grafiken, Schrift, Grafikdesign enthält.&#10;&#10;Automatisch generierte Beschreibung">
            <a:extLst>
              <a:ext uri="{FF2B5EF4-FFF2-40B4-BE49-F238E27FC236}">
                <a16:creationId xmlns:a16="http://schemas.microsoft.com/office/drawing/2014/main" id="{99481D0E-A7BB-921A-789E-22C7123D8891}"/>
              </a:ext>
            </a:extLst>
          </p:cNvPr>
          <p:cNvPicPr preferRelativeResize="0"/>
          <p:nvPr userDrawn="1"/>
        </p:nvPicPr>
        <p:blipFill rotWithShape="1">
          <a:blip r:embed="rId2">
            <a:alphaModFix/>
          </a:blip>
          <a:srcRect/>
          <a:stretch/>
        </p:blipFill>
        <p:spPr>
          <a:xfrm>
            <a:off x="2419925" y="2132116"/>
            <a:ext cx="3409143" cy="1861207"/>
          </a:xfrm>
          <a:prstGeom prst="rect">
            <a:avLst/>
          </a:prstGeom>
          <a:noFill/>
          <a:ln>
            <a:noFill/>
          </a:ln>
        </p:spPr>
      </p:pic>
      <p:sp>
        <p:nvSpPr>
          <p:cNvPr id="7" name="Rectangle 6">
            <a:extLst>
              <a:ext uri="{FF2B5EF4-FFF2-40B4-BE49-F238E27FC236}">
                <a16:creationId xmlns:a16="http://schemas.microsoft.com/office/drawing/2014/main" id="{AB1BDCED-BF2B-B048-8BDE-31946172A403}"/>
              </a:ext>
            </a:extLst>
          </p:cNvPr>
          <p:cNvSpPr/>
          <p:nvPr userDrawn="1"/>
        </p:nvSpPr>
        <p:spPr>
          <a:xfrm>
            <a:off x="0" y="5067300"/>
            <a:ext cx="5011330" cy="1539240"/>
          </a:xfrm>
          <a:prstGeom prst="rect">
            <a:avLst/>
          </a:prstGeom>
          <a:solidFill>
            <a:schemeClr val="bg1"/>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dirty="0">
              <a:latin typeface="Aptos" panose="020B0004020202020204" pitchFamily="34" charset="0"/>
            </a:endParaRPr>
          </a:p>
        </p:txBody>
      </p:sp>
      <p:pic>
        <p:nvPicPr>
          <p:cNvPr id="8" name="Google Shape;121;p1" descr="Ein Bild, das Text, Screenshot, Schrift enthält.&#10;&#10;KI-generierte Inhalte können fehlerhaft sein.">
            <a:extLst>
              <a:ext uri="{FF2B5EF4-FFF2-40B4-BE49-F238E27FC236}">
                <a16:creationId xmlns:a16="http://schemas.microsoft.com/office/drawing/2014/main" id="{09F795BD-10FA-0B28-FF78-5C6C4010172B}"/>
              </a:ext>
            </a:extLst>
          </p:cNvPr>
          <p:cNvPicPr preferRelativeResize="0"/>
          <p:nvPr userDrawn="1"/>
        </p:nvPicPr>
        <p:blipFill rotWithShape="1">
          <a:blip r:embed="rId3">
            <a:alphaModFix/>
          </a:blip>
          <a:srcRect l="66196" b="19223"/>
          <a:stretch>
            <a:fillRect/>
          </a:stretch>
        </p:blipFill>
        <p:spPr>
          <a:xfrm>
            <a:off x="3129059" y="5259606"/>
            <a:ext cx="1364732" cy="1257928"/>
          </a:xfrm>
          <a:prstGeom prst="rect">
            <a:avLst/>
          </a:prstGeom>
          <a:noFill/>
          <a:ln>
            <a:noFill/>
          </a:ln>
        </p:spPr>
      </p:pic>
      <p:grpSp>
        <p:nvGrpSpPr>
          <p:cNvPr id="9" name="Group 8">
            <a:extLst>
              <a:ext uri="{FF2B5EF4-FFF2-40B4-BE49-F238E27FC236}">
                <a16:creationId xmlns:a16="http://schemas.microsoft.com/office/drawing/2014/main" id="{D6539D91-27DC-2683-3378-68A92600AB75}"/>
              </a:ext>
            </a:extLst>
          </p:cNvPr>
          <p:cNvGrpSpPr/>
          <p:nvPr userDrawn="1"/>
        </p:nvGrpSpPr>
        <p:grpSpPr>
          <a:xfrm>
            <a:off x="476075" y="5259605"/>
            <a:ext cx="2485252" cy="1156869"/>
            <a:chOff x="1611955" y="3017474"/>
            <a:chExt cx="2270669" cy="1056982"/>
          </a:xfrm>
        </p:grpSpPr>
        <p:pic>
          <p:nvPicPr>
            <p:cNvPr id="10" name="Picture 9">
              <a:extLst>
                <a:ext uri="{FF2B5EF4-FFF2-40B4-BE49-F238E27FC236}">
                  <a16:creationId xmlns:a16="http://schemas.microsoft.com/office/drawing/2014/main" id="{93ED9FA7-728F-1E92-6779-5BE0C751AB9F}"/>
                </a:ext>
              </a:extLst>
            </p:cNvPr>
            <p:cNvPicPr>
              <a:picLocks noChangeAspect="1"/>
            </p:cNvPicPr>
            <p:nvPr/>
          </p:nvPicPr>
          <p:blipFill>
            <a:blip r:embed="rId4"/>
            <a:srcRect l="34134" t="37938" r="5209" b="38206"/>
            <a:stretch>
              <a:fillRect/>
            </a:stretch>
          </p:blipFill>
          <p:spPr>
            <a:xfrm>
              <a:off x="1611955" y="3017474"/>
              <a:ext cx="2270669" cy="595358"/>
            </a:xfrm>
            <a:prstGeom prst="rect">
              <a:avLst/>
            </a:prstGeom>
          </p:spPr>
        </p:pic>
        <p:sp>
          <p:nvSpPr>
            <p:cNvPr id="11" name="Google Shape;121;p22">
              <a:extLst>
                <a:ext uri="{FF2B5EF4-FFF2-40B4-BE49-F238E27FC236}">
                  <a16:creationId xmlns:a16="http://schemas.microsoft.com/office/drawing/2014/main" id="{5154BC18-1678-713B-5ADA-79E71C32CC89}"/>
                </a:ext>
              </a:extLst>
            </p:cNvPr>
            <p:cNvSpPr txBox="1"/>
            <p:nvPr/>
          </p:nvSpPr>
          <p:spPr>
            <a:xfrm>
              <a:off x="1611955" y="3612832"/>
              <a:ext cx="2270669" cy="461624"/>
            </a:xfrm>
            <a:prstGeom prst="rect">
              <a:avLst/>
            </a:prstGeom>
            <a:solidFill>
              <a:schemeClr val="bg1"/>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sl-SI" sz="600" b="0" i="0" u="none" strike="noStrike" cap="none" noProof="0" dirty="0">
                  <a:latin typeface="Aptos" panose="020B0004020202020204" pitchFamily="34" charset="0"/>
                  <a:ea typeface="Arial"/>
                  <a:cs typeface="Arial" panose="020B0604020202020204" pitchFamily="34" charset="0"/>
                  <a:sym typeface="Arial"/>
                </a:rPr>
                <a:t>Sofinancira Evropska unija. Izražena stališča in mnenja so izključno </a:t>
              </a:r>
              <a:r>
                <a:rPr lang="sl-SI" sz="600" noProof="0" dirty="0">
                  <a:latin typeface="Aptos" panose="020B0004020202020204" pitchFamily="34" charset="0"/>
                  <a:cs typeface="Arial" panose="020B0604020202020204" pitchFamily="34" charset="0"/>
                </a:rPr>
                <a:t>stališča avtoric </a:t>
              </a:r>
              <a:r>
                <a:rPr lang="sl-SI" sz="600" b="0" i="0" u="none" strike="noStrike" cap="none" noProof="0" dirty="0">
                  <a:latin typeface="Aptos" panose="020B0004020202020204" pitchFamily="34" charset="0"/>
                  <a:ea typeface="Arial"/>
                  <a:cs typeface="Arial" panose="020B0604020202020204" pitchFamily="34" charset="0"/>
                  <a:sym typeface="Arial"/>
                </a:rPr>
                <a:t>in ne odražajo nujno </a:t>
              </a:r>
              <a:r>
                <a:rPr lang="sl-SI" sz="600" noProof="0" dirty="0">
                  <a:latin typeface="Aptos" panose="020B0004020202020204" pitchFamily="34" charset="0"/>
                  <a:cs typeface="Arial" panose="020B0604020202020204" pitchFamily="34" charset="0"/>
                </a:rPr>
                <a:t>stališč Evropske unije (EU) ali Izvajalske agencije za izobraževanje in kulturo (EACEA). Niti Evropska unija niti EACEA zanje nista odgovorni</a:t>
              </a:r>
              <a:r>
                <a:rPr lang="sl-SI" sz="600" b="0" i="0" u="none" strike="noStrike" cap="none" noProof="0" dirty="0">
                  <a:latin typeface="Aptos" panose="020B0004020202020204" pitchFamily="34" charset="0"/>
                  <a:ea typeface="Arial"/>
                  <a:cs typeface="Arial" panose="020B0604020202020204" pitchFamily="34" charset="0"/>
                  <a:sym typeface="Arial"/>
                </a:rPr>
                <a:t>.</a:t>
              </a:r>
            </a:p>
          </p:txBody>
        </p:sp>
      </p:grpSp>
      <p:sp>
        <p:nvSpPr>
          <p:cNvPr id="12" name="Google Shape;23;p18">
            <a:extLst>
              <a:ext uri="{FF2B5EF4-FFF2-40B4-BE49-F238E27FC236}">
                <a16:creationId xmlns:a16="http://schemas.microsoft.com/office/drawing/2014/main" id="{74826849-74E9-E1D5-E726-CB6FF63F81C0}"/>
              </a:ext>
            </a:extLst>
          </p:cNvPr>
          <p:cNvSpPr txBox="1">
            <a:spLocks noGrp="1"/>
          </p:cNvSpPr>
          <p:nvPr>
            <p:ph type="title"/>
          </p:nvPr>
        </p:nvSpPr>
        <p:spPr>
          <a:xfrm>
            <a:off x="6309360" y="2619388"/>
            <a:ext cx="5242555" cy="393954"/>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3F3F3F"/>
              </a:buClr>
              <a:buSzPts val="4400"/>
              <a:buFont typeface="Play"/>
              <a:buNone/>
              <a:defRPr sz="32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25" name="Google Shape;46;p24">
            <a:extLst>
              <a:ext uri="{FF2B5EF4-FFF2-40B4-BE49-F238E27FC236}">
                <a16:creationId xmlns:a16="http://schemas.microsoft.com/office/drawing/2014/main" id="{E91160AA-BD50-35A8-B6FA-AB37211FBC05}"/>
              </a:ext>
            </a:extLst>
          </p:cNvPr>
          <p:cNvSpPr txBox="1">
            <a:spLocks noGrp="1"/>
          </p:cNvSpPr>
          <p:nvPr>
            <p:ph type="body" idx="2"/>
          </p:nvPr>
        </p:nvSpPr>
        <p:spPr>
          <a:xfrm>
            <a:off x="6309359" y="1690315"/>
            <a:ext cx="5242557" cy="480131"/>
          </a:xfrm>
          <a:prstGeom prst="rect">
            <a:avLst/>
          </a:prstGeom>
          <a:noFill/>
          <a:ln>
            <a:noFill/>
          </a:ln>
        </p:spPr>
        <p:txBody>
          <a:bodyPr spcFirstLastPara="1" vert="horz" wrap="square" lIns="0" tIns="0" rIns="0" bIns="0" anchor="b" anchorCtr="0">
            <a:spAutoFit/>
          </a:bodyPr>
          <a:lstStyle>
            <a:lvl1pPr marL="0" lvl="0" indent="-228600" algn="l">
              <a:lnSpc>
                <a:spcPct val="90000"/>
              </a:lnSpc>
              <a:spcBef>
                <a:spcPts val="1800"/>
              </a:spcBef>
              <a:spcAft>
                <a:spcPts val="0"/>
              </a:spcAft>
              <a:buClr>
                <a:srgbClr val="3F3F3F"/>
              </a:buClr>
              <a:buSzPts val="2000"/>
              <a:buFont typeface="Arial"/>
              <a:buNone/>
              <a:defRPr sz="1800" b="1">
                <a:latin typeface="Aptos" panose="020B0004020202020204" pitchFamily="34" charset="0"/>
                <a:cs typeface="Aptos Serif" panose="02020604070405020304" pitchFamily="18" charset="0"/>
              </a:defRPr>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grpSp>
        <p:nvGrpSpPr>
          <p:cNvPr id="24" name="Group 23">
            <a:extLst>
              <a:ext uri="{FF2B5EF4-FFF2-40B4-BE49-F238E27FC236}">
                <a16:creationId xmlns:a16="http://schemas.microsoft.com/office/drawing/2014/main" id="{0C3EC3D0-0C69-33CA-87BF-C46FBB70E078}"/>
              </a:ext>
            </a:extLst>
          </p:cNvPr>
          <p:cNvGrpSpPr/>
          <p:nvPr userDrawn="1"/>
        </p:nvGrpSpPr>
        <p:grpSpPr>
          <a:xfrm>
            <a:off x="6435266" y="4836746"/>
            <a:ext cx="5242555" cy="1904297"/>
            <a:chOff x="6026711" y="4836746"/>
            <a:chExt cx="5242555" cy="1904297"/>
          </a:xfrm>
        </p:grpSpPr>
        <p:pic>
          <p:nvPicPr>
            <p:cNvPr id="2" name="Google Shape;116;p1" descr="Ein Bild, das Text, Schrift, Screenshot, Grafiken enthält.&#10;&#10;Automatisch generierte Beschreibung">
              <a:extLst>
                <a:ext uri="{FF2B5EF4-FFF2-40B4-BE49-F238E27FC236}">
                  <a16:creationId xmlns:a16="http://schemas.microsoft.com/office/drawing/2014/main" id="{20AAC0F6-6553-2E94-70B9-E8A5C051EF74}"/>
                </a:ext>
              </a:extLst>
            </p:cNvPr>
            <p:cNvPicPr preferRelativeResize="0"/>
            <p:nvPr userDrawn="1"/>
          </p:nvPicPr>
          <p:blipFill rotWithShape="1">
            <a:blip r:embed="rId5">
              <a:alphaModFix/>
            </a:blip>
            <a:srcRect r="35726"/>
            <a:stretch>
              <a:fillRect/>
            </a:stretch>
          </p:blipFill>
          <p:spPr>
            <a:xfrm>
              <a:off x="6026711" y="4836746"/>
              <a:ext cx="3389663" cy="1904297"/>
            </a:xfrm>
            <a:prstGeom prst="rect">
              <a:avLst/>
            </a:prstGeom>
            <a:noFill/>
            <a:ln>
              <a:noFill/>
            </a:ln>
          </p:spPr>
        </p:pic>
        <p:pic>
          <p:nvPicPr>
            <p:cNvPr id="23" name="Google Shape;116;p1" descr="Ein Bild, das Text, Schrift, Screenshot, Grafiken enthält.&#10;&#10;Automatisch generierte Beschreibung">
              <a:extLst>
                <a:ext uri="{FF2B5EF4-FFF2-40B4-BE49-F238E27FC236}">
                  <a16:creationId xmlns:a16="http://schemas.microsoft.com/office/drawing/2014/main" id="{C3A16B08-9FB2-BE88-8015-81737EA40C3D}"/>
                </a:ext>
              </a:extLst>
            </p:cNvPr>
            <p:cNvPicPr preferRelativeResize="0"/>
            <p:nvPr userDrawn="1"/>
          </p:nvPicPr>
          <p:blipFill rotWithShape="1">
            <a:blip r:embed="rId5">
              <a:alphaModFix/>
            </a:blip>
            <a:srcRect l="64272" r="594" b="43237"/>
            <a:stretch>
              <a:fillRect/>
            </a:stretch>
          </p:blipFill>
          <p:spPr>
            <a:xfrm>
              <a:off x="9416374" y="5486936"/>
              <a:ext cx="1852892" cy="1080943"/>
            </a:xfrm>
            <a:prstGeom prst="rect">
              <a:avLst/>
            </a:prstGeom>
            <a:noFill/>
            <a:ln>
              <a:noFill/>
            </a:ln>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und Inhalt " preserve="1" userDrawn="1">
  <p:cSld name="Naslov in dve besedili levo - manjša grafika">
    <p:bg>
      <p:bgPr>
        <a:solidFill>
          <a:schemeClr val="lt1"/>
        </a:solidFill>
        <a:effectLst/>
      </p:bgPr>
    </p:bg>
    <p:spTree>
      <p:nvGrpSpPr>
        <p:cNvPr id="1" name="Shape 42"/>
        <p:cNvGrpSpPr/>
        <p:nvPr/>
      </p:nvGrpSpPr>
      <p:grpSpPr>
        <a:xfrm>
          <a:off x="0" y="0"/>
          <a:ext cx="0" cy="0"/>
          <a:chOff x="0" y="0"/>
          <a:chExt cx="0" cy="0"/>
        </a:xfrm>
      </p:grpSpPr>
      <p:cxnSp>
        <p:nvCxnSpPr>
          <p:cNvPr id="44" name="Google Shape;44;p24"/>
          <p:cNvCxnSpPr/>
          <p:nvPr/>
        </p:nvCxnSpPr>
        <p:spPr>
          <a:xfrm>
            <a:off x="6318885" y="5952831"/>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47" name="Google Shape;47;p24"/>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48" name="Google Shape;48;p24"/>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sp>
        <p:nvSpPr>
          <p:cNvPr id="2" name="Google Shape;70;p26">
            <a:extLst>
              <a:ext uri="{FF2B5EF4-FFF2-40B4-BE49-F238E27FC236}">
                <a16:creationId xmlns:a16="http://schemas.microsoft.com/office/drawing/2014/main" id="{C150ACFE-C1AC-62E7-DD98-08D8617A4DCB}"/>
              </a:ext>
            </a:extLst>
          </p:cNvPr>
          <p:cNvSpPr txBox="1">
            <a:spLocks noGrp="1"/>
          </p:cNvSpPr>
          <p:nvPr>
            <p:ph type="title"/>
          </p:nvPr>
        </p:nvSpPr>
        <p:spPr>
          <a:xfrm>
            <a:off x="6318885" y="4506329"/>
            <a:ext cx="5278755" cy="138076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3" name="Google Shape;61;p23">
            <a:extLst>
              <a:ext uri="{FF2B5EF4-FFF2-40B4-BE49-F238E27FC236}">
                <a16:creationId xmlns:a16="http://schemas.microsoft.com/office/drawing/2014/main" id="{5827D0D2-7F5F-06D7-D0ED-F6932F7ABD00}"/>
              </a:ext>
            </a:extLst>
          </p:cNvPr>
          <p:cNvSpPr txBox="1">
            <a:spLocks noGrp="1"/>
          </p:cNvSpPr>
          <p:nvPr>
            <p:ph type="body" idx="15"/>
          </p:nvPr>
        </p:nvSpPr>
        <p:spPr>
          <a:xfrm>
            <a:off x="594360" y="2708904"/>
            <a:ext cx="5207794" cy="307777"/>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Clr>
                <a:srgbClr val="3F3F3F"/>
              </a:buClr>
              <a:buSzPts val="2000"/>
              <a:buFont typeface="Arial"/>
              <a:buNone/>
              <a:defRPr sz="2000">
                <a:latin typeface="Aptos" panose="020B0004020202020204" pitchFamily="34" charset="0"/>
              </a:defRPr>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
        <p:nvSpPr>
          <p:cNvPr id="4" name="Google Shape;61;p23">
            <a:extLst>
              <a:ext uri="{FF2B5EF4-FFF2-40B4-BE49-F238E27FC236}">
                <a16:creationId xmlns:a16="http://schemas.microsoft.com/office/drawing/2014/main" id="{B451E4F4-7E38-F884-257C-B1EEB8187D08}"/>
              </a:ext>
            </a:extLst>
          </p:cNvPr>
          <p:cNvSpPr txBox="1">
            <a:spLocks noGrp="1"/>
          </p:cNvSpPr>
          <p:nvPr>
            <p:ph type="body" idx="16"/>
          </p:nvPr>
        </p:nvSpPr>
        <p:spPr>
          <a:xfrm>
            <a:off x="594360" y="5543453"/>
            <a:ext cx="5207794" cy="307777"/>
          </a:xfrm>
          <a:prstGeom prst="rect">
            <a:avLst/>
          </a:prstGeom>
          <a:noFill/>
          <a:ln>
            <a:noFill/>
          </a:ln>
        </p:spPr>
        <p:txBody>
          <a:bodyPr spcFirstLastPara="1" wrap="square" lIns="0" tIns="0" rIns="0" bIns="0" anchor="b" anchorCtr="0">
            <a:spAutoFit/>
          </a:bodyPr>
          <a:lstStyle>
            <a:lvl1pPr marL="0" lvl="0" indent="0" algn="l">
              <a:lnSpc>
                <a:spcPct val="100000"/>
              </a:lnSpc>
              <a:spcBef>
                <a:spcPts val="0"/>
              </a:spcBef>
              <a:spcAft>
                <a:spcPts val="0"/>
              </a:spcAft>
              <a:buClr>
                <a:srgbClr val="3F3F3F"/>
              </a:buClr>
              <a:buSzPts val="2000"/>
              <a:buFont typeface="Arial"/>
              <a:buNone/>
              <a:defRPr sz="2000">
                <a:latin typeface="Aptos" panose="020B0004020202020204" pitchFamily="34" charset="0"/>
              </a:defRPr>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
        <p:nvSpPr>
          <p:cNvPr id="5" name="Google Shape;98;p27">
            <a:extLst>
              <a:ext uri="{FF2B5EF4-FFF2-40B4-BE49-F238E27FC236}">
                <a16:creationId xmlns:a16="http://schemas.microsoft.com/office/drawing/2014/main" id="{4203B8D1-96B9-5A6C-0788-4CCFB2E7DDE9}"/>
              </a:ext>
            </a:extLst>
          </p:cNvPr>
          <p:cNvSpPr/>
          <p:nvPr userDrawn="1"/>
        </p:nvSpPr>
        <p:spPr>
          <a:xfrm>
            <a:off x="9879382" y="-1169095"/>
            <a:ext cx="2338190" cy="2338190"/>
          </a:xfrm>
          <a:prstGeom prst="pie">
            <a:avLst>
              <a:gd name="adj1" fmla="val 0"/>
              <a:gd name="adj2" fmla="val 1079561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6" name="Google Shape;99;p27">
            <a:extLst>
              <a:ext uri="{FF2B5EF4-FFF2-40B4-BE49-F238E27FC236}">
                <a16:creationId xmlns:a16="http://schemas.microsoft.com/office/drawing/2014/main" id="{C292904E-ED4B-043D-6EAF-042D4ED5AE87}"/>
              </a:ext>
            </a:extLst>
          </p:cNvPr>
          <p:cNvSpPr/>
          <p:nvPr userDrawn="1"/>
        </p:nvSpPr>
        <p:spPr>
          <a:xfrm>
            <a:off x="8335968" y="-706089"/>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7" name="Google Shape;100;p27">
            <a:extLst>
              <a:ext uri="{FF2B5EF4-FFF2-40B4-BE49-F238E27FC236}">
                <a16:creationId xmlns:a16="http://schemas.microsoft.com/office/drawing/2014/main" id="{4220048C-6884-B5E0-653D-645FB0CF265F}"/>
              </a:ext>
            </a:extLst>
          </p:cNvPr>
          <p:cNvSpPr/>
          <p:nvPr userDrawn="1"/>
        </p:nvSpPr>
        <p:spPr>
          <a:xfrm>
            <a:off x="9762833" y="493293"/>
            <a:ext cx="806080" cy="80608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Tree>
    <p:extLst>
      <p:ext uri="{BB962C8B-B14F-4D97-AF65-F5344CB8AC3E}">
        <p14:creationId xmlns:p14="http://schemas.microsoft.com/office/powerpoint/2010/main" val="557701209"/>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el und zwei Inhalte 2" preserve="1" userDrawn="1">
  <p:cSld name="1_Titel und zwei Inhalte 2">
    <p:bg>
      <p:bgPr>
        <a:solidFill>
          <a:schemeClr val="lt1"/>
        </a:solidFill>
        <a:effectLst/>
      </p:bgPr>
    </p:bg>
    <p:spTree>
      <p:nvGrpSpPr>
        <p:cNvPr id="1" name="Shape 59"/>
        <p:cNvGrpSpPr/>
        <p:nvPr/>
      </p:nvGrpSpPr>
      <p:grpSpPr>
        <a:xfrm>
          <a:off x="0" y="0"/>
          <a:ext cx="0" cy="0"/>
          <a:chOff x="0" y="0"/>
          <a:chExt cx="0" cy="0"/>
        </a:xfrm>
      </p:grpSpPr>
      <p:sp>
        <p:nvSpPr>
          <p:cNvPr id="63" name="Google Shape;63;p23"/>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64" name="Google Shape;64;p23"/>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cxnSp>
        <p:nvCxnSpPr>
          <p:cNvPr id="8" name="Google Shape;27;p18">
            <a:extLst>
              <a:ext uri="{FF2B5EF4-FFF2-40B4-BE49-F238E27FC236}">
                <a16:creationId xmlns:a16="http://schemas.microsoft.com/office/drawing/2014/main" id="{767E8DCB-FD69-12BF-ACB3-0D493AC48D6A}"/>
              </a:ext>
            </a:extLst>
          </p:cNvPr>
          <p:cNvCxnSpPr/>
          <p:nvPr userDrawn="1"/>
        </p:nvCxnSpPr>
        <p:spPr>
          <a:xfrm>
            <a:off x="594360" y="2316480"/>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9" name="Google Shape;23;p18">
            <a:extLst>
              <a:ext uri="{FF2B5EF4-FFF2-40B4-BE49-F238E27FC236}">
                <a16:creationId xmlns:a16="http://schemas.microsoft.com/office/drawing/2014/main" id="{3208D451-DE01-4D88-79C8-D5E32EF32045}"/>
              </a:ext>
            </a:extLst>
          </p:cNvPr>
          <p:cNvSpPr txBox="1">
            <a:spLocks noGrp="1"/>
          </p:cNvSpPr>
          <p:nvPr>
            <p:ph type="title"/>
          </p:nvPr>
        </p:nvSpPr>
        <p:spPr>
          <a:xfrm>
            <a:off x="594358" y="1679229"/>
            <a:ext cx="11056621" cy="541687"/>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2" name="Google Shape;98;p27">
            <a:extLst>
              <a:ext uri="{FF2B5EF4-FFF2-40B4-BE49-F238E27FC236}">
                <a16:creationId xmlns:a16="http://schemas.microsoft.com/office/drawing/2014/main" id="{9A741083-3BA2-34FC-D438-43BC91B6D7EE}"/>
              </a:ext>
            </a:extLst>
          </p:cNvPr>
          <p:cNvSpPr/>
          <p:nvPr userDrawn="1"/>
        </p:nvSpPr>
        <p:spPr>
          <a:xfrm>
            <a:off x="9879382" y="-1169095"/>
            <a:ext cx="2338190" cy="2338190"/>
          </a:xfrm>
          <a:prstGeom prst="pie">
            <a:avLst>
              <a:gd name="adj1" fmla="val 0"/>
              <a:gd name="adj2" fmla="val 1079561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4" name="Google Shape;99;p27">
            <a:extLst>
              <a:ext uri="{FF2B5EF4-FFF2-40B4-BE49-F238E27FC236}">
                <a16:creationId xmlns:a16="http://schemas.microsoft.com/office/drawing/2014/main" id="{A976C4ED-368C-793D-75C3-816DB7FCE7C9}"/>
              </a:ext>
            </a:extLst>
          </p:cNvPr>
          <p:cNvSpPr/>
          <p:nvPr userDrawn="1"/>
        </p:nvSpPr>
        <p:spPr>
          <a:xfrm>
            <a:off x="8335968" y="-706089"/>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5" name="Google Shape;100;p27">
            <a:extLst>
              <a:ext uri="{FF2B5EF4-FFF2-40B4-BE49-F238E27FC236}">
                <a16:creationId xmlns:a16="http://schemas.microsoft.com/office/drawing/2014/main" id="{99198825-9EDA-5BDA-65D9-44C8AA3095B3}"/>
              </a:ext>
            </a:extLst>
          </p:cNvPr>
          <p:cNvSpPr/>
          <p:nvPr userDrawn="1"/>
        </p:nvSpPr>
        <p:spPr>
          <a:xfrm>
            <a:off x="9762833" y="493293"/>
            <a:ext cx="806080" cy="80608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6" name="Google Shape;61;p23">
            <a:extLst>
              <a:ext uri="{FF2B5EF4-FFF2-40B4-BE49-F238E27FC236}">
                <a16:creationId xmlns:a16="http://schemas.microsoft.com/office/drawing/2014/main" id="{574E85B0-D359-0FF2-63ED-85D0DA45B5DC}"/>
              </a:ext>
            </a:extLst>
          </p:cNvPr>
          <p:cNvSpPr txBox="1">
            <a:spLocks noGrp="1"/>
          </p:cNvSpPr>
          <p:nvPr>
            <p:ph type="body" idx="1"/>
          </p:nvPr>
        </p:nvSpPr>
        <p:spPr>
          <a:xfrm>
            <a:off x="594359" y="2654643"/>
            <a:ext cx="11056619" cy="307777"/>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Clr>
                <a:srgbClr val="3F3F3F"/>
              </a:buClr>
              <a:buSzPts val="2000"/>
              <a:buFont typeface="Arial"/>
              <a:buNone/>
              <a:defRPr sz="2000">
                <a:latin typeface="Aptos" panose="020B0004020202020204" pitchFamily="34" charset="0"/>
              </a:defRPr>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Tree>
    <p:extLst>
      <p:ext uri="{BB962C8B-B14F-4D97-AF65-F5344CB8AC3E}">
        <p14:creationId xmlns:p14="http://schemas.microsoft.com/office/powerpoint/2010/main" val="3546315879"/>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el und zwei Inhalte 2" preserve="1" userDrawn="1">
  <p:cSld name="2_Titel und zwei Inhalte 2">
    <p:bg>
      <p:bgPr>
        <a:solidFill>
          <a:schemeClr val="lt1"/>
        </a:solidFill>
        <a:effectLst/>
      </p:bgPr>
    </p:bg>
    <p:spTree>
      <p:nvGrpSpPr>
        <p:cNvPr id="1" name="Shape 59"/>
        <p:cNvGrpSpPr/>
        <p:nvPr/>
      </p:nvGrpSpPr>
      <p:grpSpPr>
        <a:xfrm>
          <a:off x="0" y="0"/>
          <a:ext cx="0" cy="0"/>
          <a:chOff x="0" y="0"/>
          <a:chExt cx="0" cy="0"/>
        </a:xfrm>
      </p:grpSpPr>
      <p:sp>
        <p:nvSpPr>
          <p:cNvPr id="63" name="Google Shape;63;p23"/>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64" name="Google Shape;64;p23"/>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sp>
        <p:nvSpPr>
          <p:cNvPr id="2" name="Google Shape;98;p27">
            <a:extLst>
              <a:ext uri="{FF2B5EF4-FFF2-40B4-BE49-F238E27FC236}">
                <a16:creationId xmlns:a16="http://schemas.microsoft.com/office/drawing/2014/main" id="{9A741083-3BA2-34FC-D438-43BC91B6D7EE}"/>
              </a:ext>
            </a:extLst>
          </p:cNvPr>
          <p:cNvSpPr/>
          <p:nvPr userDrawn="1"/>
        </p:nvSpPr>
        <p:spPr>
          <a:xfrm>
            <a:off x="9879382" y="-1169095"/>
            <a:ext cx="2338190" cy="2338190"/>
          </a:xfrm>
          <a:prstGeom prst="pie">
            <a:avLst>
              <a:gd name="adj1" fmla="val 0"/>
              <a:gd name="adj2" fmla="val 1079561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4" name="Google Shape;99;p27">
            <a:extLst>
              <a:ext uri="{FF2B5EF4-FFF2-40B4-BE49-F238E27FC236}">
                <a16:creationId xmlns:a16="http://schemas.microsoft.com/office/drawing/2014/main" id="{A976C4ED-368C-793D-75C3-816DB7FCE7C9}"/>
              </a:ext>
            </a:extLst>
          </p:cNvPr>
          <p:cNvSpPr/>
          <p:nvPr userDrawn="1"/>
        </p:nvSpPr>
        <p:spPr>
          <a:xfrm>
            <a:off x="8335968" y="-706089"/>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5" name="Google Shape;100;p27">
            <a:extLst>
              <a:ext uri="{FF2B5EF4-FFF2-40B4-BE49-F238E27FC236}">
                <a16:creationId xmlns:a16="http://schemas.microsoft.com/office/drawing/2014/main" id="{99198825-9EDA-5BDA-65D9-44C8AA3095B3}"/>
              </a:ext>
            </a:extLst>
          </p:cNvPr>
          <p:cNvSpPr/>
          <p:nvPr userDrawn="1"/>
        </p:nvSpPr>
        <p:spPr>
          <a:xfrm>
            <a:off x="9762833" y="493293"/>
            <a:ext cx="806080" cy="80608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3" name="Google Shape;61;p23">
            <a:extLst>
              <a:ext uri="{FF2B5EF4-FFF2-40B4-BE49-F238E27FC236}">
                <a16:creationId xmlns:a16="http://schemas.microsoft.com/office/drawing/2014/main" id="{666B4A47-9E01-23E7-6559-554BB401606E}"/>
              </a:ext>
            </a:extLst>
          </p:cNvPr>
          <p:cNvSpPr txBox="1">
            <a:spLocks noGrp="1"/>
          </p:cNvSpPr>
          <p:nvPr>
            <p:ph type="body" idx="13"/>
          </p:nvPr>
        </p:nvSpPr>
        <p:spPr>
          <a:xfrm>
            <a:off x="594359" y="1857032"/>
            <a:ext cx="11056619" cy="369332"/>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Clr>
                <a:srgbClr val="3F3F3F"/>
              </a:buClr>
              <a:buSzPts val="2000"/>
              <a:buFont typeface="Arial"/>
              <a:buNone/>
              <a:defRPr sz="2400">
                <a:latin typeface="Aptos" panose="020B0004020202020204" pitchFamily="34" charset="0"/>
              </a:defRPr>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Tree>
    <p:extLst>
      <p:ext uri="{BB962C8B-B14F-4D97-AF65-F5344CB8AC3E}">
        <p14:creationId xmlns:p14="http://schemas.microsoft.com/office/powerpoint/2010/main" val="2568569115"/>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el 3" userDrawn="1">
  <p:cSld name="večji naslov">
    <p:bg>
      <p:bgPr>
        <a:solidFill>
          <a:schemeClr val="lt1"/>
        </a:solidFill>
        <a:effectLst/>
      </p:bgPr>
    </p:bg>
    <p:spTree>
      <p:nvGrpSpPr>
        <p:cNvPr id="1" name="Shape 101"/>
        <p:cNvGrpSpPr/>
        <p:nvPr/>
      </p:nvGrpSpPr>
      <p:grpSpPr>
        <a:xfrm>
          <a:off x="0" y="0"/>
          <a:ext cx="0" cy="0"/>
          <a:chOff x="0" y="0"/>
          <a:chExt cx="0" cy="0"/>
        </a:xfrm>
      </p:grpSpPr>
      <p:sp>
        <p:nvSpPr>
          <p:cNvPr id="105" name="Google Shape;105;p20"/>
          <p:cNvSpPr/>
          <p:nvPr/>
        </p:nvSpPr>
        <p:spPr>
          <a:xfrm>
            <a:off x="10879755" y="-1244903"/>
            <a:ext cx="2624490" cy="2489806"/>
          </a:xfrm>
          <a:prstGeom prst="pie">
            <a:avLst>
              <a:gd name="adj1" fmla="val 5413995"/>
              <a:gd name="adj2" fmla="val 10826281"/>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106" name="Google Shape;106;p20"/>
          <p:cNvSpPr/>
          <p:nvPr/>
        </p:nvSpPr>
        <p:spPr>
          <a:xfrm>
            <a:off x="6210036" y="-1896488"/>
            <a:ext cx="3792975" cy="3792975"/>
          </a:xfrm>
          <a:prstGeom prst="pie">
            <a:avLst>
              <a:gd name="adj1" fmla="val 0"/>
              <a:gd name="adj2" fmla="val 1085180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107" name="Google Shape;107;p20"/>
          <p:cNvSpPr/>
          <p:nvPr/>
        </p:nvSpPr>
        <p:spPr>
          <a:xfrm rot="5400000">
            <a:off x="10295512" y="1532512"/>
            <a:ext cx="3792975" cy="3792975"/>
          </a:xfrm>
          <a:prstGeom prst="pie">
            <a:avLst>
              <a:gd name="adj1" fmla="val 0"/>
              <a:gd name="adj2" fmla="val 10837603"/>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2" name="Google Shape;24;p18">
            <a:extLst>
              <a:ext uri="{FF2B5EF4-FFF2-40B4-BE49-F238E27FC236}">
                <a16:creationId xmlns:a16="http://schemas.microsoft.com/office/drawing/2014/main" id="{B8D25799-71AB-7417-596D-CC5F4C608452}"/>
              </a:ext>
            </a:extLst>
          </p:cNvPr>
          <p:cNvSpPr txBox="1">
            <a:spLocks noGrp="1"/>
          </p:cNvSpPr>
          <p:nvPr>
            <p:ph type="body" idx="10"/>
          </p:nvPr>
        </p:nvSpPr>
        <p:spPr>
          <a:xfrm>
            <a:off x="597407" y="4055741"/>
            <a:ext cx="5350543" cy="369332"/>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Clr>
                <a:schemeClr val="accent4"/>
              </a:buClr>
              <a:buSzPts val="2400"/>
              <a:buFont typeface="Arial"/>
              <a:buNone/>
              <a:defRPr sz="2400" b="1" i="0">
                <a:solidFill>
                  <a:schemeClr val="accent4"/>
                </a:solidFill>
                <a:latin typeface="Aptos" panose="020B0004020202020204" pitchFamily="34" charset="0"/>
                <a:ea typeface="Aptos" panose="020B0004020202020204" pitchFamily="34" charset="0"/>
                <a:cs typeface="Arial"/>
                <a:sym typeface="Arial"/>
              </a:defRPr>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cxnSp>
        <p:nvCxnSpPr>
          <p:cNvPr id="3" name="Google Shape;27;p18">
            <a:extLst>
              <a:ext uri="{FF2B5EF4-FFF2-40B4-BE49-F238E27FC236}">
                <a16:creationId xmlns:a16="http://schemas.microsoft.com/office/drawing/2014/main" id="{8CA8CAED-E66F-480C-E62D-A5ADF3CBE402}"/>
              </a:ext>
            </a:extLst>
          </p:cNvPr>
          <p:cNvCxnSpPr/>
          <p:nvPr userDrawn="1"/>
        </p:nvCxnSpPr>
        <p:spPr>
          <a:xfrm>
            <a:off x="597408" y="3956185"/>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4" name="Google Shape;23;p18">
            <a:extLst>
              <a:ext uri="{FF2B5EF4-FFF2-40B4-BE49-F238E27FC236}">
                <a16:creationId xmlns:a16="http://schemas.microsoft.com/office/drawing/2014/main" id="{C9E76A67-0954-1F6E-9CD6-359773E5965C}"/>
              </a:ext>
            </a:extLst>
          </p:cNvPr>
          <p:cNvSpPr txBox="1">
            <a:spLocks noGrp="1"/>
          </p:cNvSpPr>
          <p:nvPr>
            <p:ph type="title"/>
          </p:nvPr>
        </p:nvSpPr>
        <p:spPr>
          <a:xfrm>
            <a:off x="594360" y="3117966"/>
            <a:ext cx="5350543" cy="738664"/>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3F3F3F"/>
              </a:buClr>
              <a:buSzPts val="4400"/>
              <a:buFont typeface="Play"/>
              <a:buNone/>
              <a:defRPr sz="60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abelle 2" preserve="1" userDrawn="1">
  <p:cSld name="z grafiko">
    <p:bg>
      <p:bgPr>
        <a:solidFill>
          <a:schemeClr val="lt1"/>
        </a:solidFill>
        <a:effectLst/>
      </p:bgPr>
    </p:bg>
    <p:spTree>
      <p:nvGrpSpPr>
        <p:cNvPr id="1" name="Shape 37"/>
        <p:cNvGrpSpPr/>
        <p:nvPr/>
      </p:nvGrpSpPr>
      <p:grpSpPr>
        <a:xfrm>
          <a:off x="0" y="0"/>
          <a:ext cx="0" cy="0"/>
          <a:chOff x="0" y="0"/>
          <a:chExt cx="0" cy="0"/>
        </a:xfrm>
      </p:grpSpPr>
      <p:sp>
        <p:nvSpPr>
          <p:cNvPr id="39" name="Google Shape;39;p2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40" name="Google Shape;40;p28"/>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cxnSp>
        <p:nvCxnSpPr>
          <p:cNvPr id="5" name="Google Shape;27;p18">
            <a:extLst>
              <a:ext uri="{FF2B5EF4-FFF2-40B4-BE49-F238E27FC236}">
                <a16:creationId xmlns:a16="http://schemas.microsoft.com/office/drawing/2014/main" id="{5C823A7E-E3B2-2BED-C707-1F7716CA0B8D}"/>
              </a:ext>
            </a:extLst>
          </p:cNvPr>
          <p:cNvCxnSpPr/>
          <p:nvPr userDrawn="1"/>
        </p:nvCxnSpPr>
        <p:spPr>
          <a:xfrm>
            <a:off x="594360" y="2316480"/>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6" name="Google Shape;23;p18">
            <a:extLst>
              <a:ext uri="{FF2B5EF4-FFF2-40B4-BE49-F238E27FC236}">
                <a16:creationId xmlns:a16="http://schemas.microsoft.com/office/drawing/2014/main" id="{A10A7E6E-8926-E32B-3126-BAACA28A773C}"/>
              </a:ext>
            </a:extLst>
          </p:cNvPr>
          <p:cNvSpPr txBox="1">
            <a:spLocks noGrp="1"/>
          </p:cNvSpPr>
          <p:nvPr>
            <p:ph type="title"/>
          </p:nvPr>
        </p:nvSpPr>
        <p:spPr>
          <a:xfrm>
            <a:off x="594359" y="1679229"/>
            <a:ext cx="5242555" cy="541687"/>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7" name="Google Shape;24;p18">
            <a:extLst>
              <a:ext uri="{FF2B5EF4-FFF2-40B4-BE49-F238E27FC236}">
                <a16:creationId xmlns:a16="http://schemas.microsoft.com/office/drawing/2014/main" id="{D8713857-10D9-A715-FC2B-920C2B28395B}"/>
              </a:ext>
            </a:extLst>
          </p:cNvPr>
          <p:cNvSpPr txBox="1">
            <a:spLocks noGrp="1"/>
          </p:cNvSpPr>
          <p:nvPr>
            <p:ph type="body" idx="1"/>
          </p:nvPr>
        </p:nvSpPr>
        <p:spPr>
          <a:xfrm>
            <a:off x="594359" y="3342161"/>
            <a:ext cx="4177529" cy="369332"/>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Clr>
                <a:schemeClr val="accent4"/>
              </a:buClr>
              <a:buSzPts val="2400"/>
              <a:buFont typeface="Arial"/>
              <a:buNone/>
              <a:defRPr sz="2400" b="0" i="0">
                <a:solidFill>
                  <a:schemeClr val="accent4"/>
                </a:solidFill>
                <a:latin typeface="Aptos" panose="020B0004020202020204" pitchFamily="34" charset="0"/>
                <a:ea typeface="Aptos" panose="020B0004020202020204" pitchFamily="34" charset="0"/>
                <a:cs typeface="Arial"/>
                <a:sym typeface="Arial"/>
              </a:defRPr>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
        <p:nvSpPr>
          <p:cNvPr id="2" name="Google Shape;49;p24">
            <a:extLst>
              <a:ext uri="{FF2B5EF4-FFF2-40B4-BE49-F238E27FC236}">
                <a16:creationId xmlns:a16="http://schemas.microsoft.com/office/drawing/2014/main" id="{1F190A31-E384-6D0D-E025-2E6F3099494C}"/>
              </a:ext>
            </a:extLst>
          </p:cNvPr>
          <p:cNvSpPr/>
          <p:nvPr userDrawn="1"/>
        </p:nvSpPr>
        <p:spPr>
          <a:xfrm>
            <a:off x="8601559" y="-1416132"/>
            <a:ext cx="2848220" cy="284822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3" name="Google Shape;50;p24">
            <a:extLst>
              <a:ext uri="{FF2B5EF4-FFF2-40B4-BE49-F238E27FC236}">
                <a16:creationId xmlns:a16="http://schemas.microsoft.com/office/drawing/2014/main" id="{ABCE621A-F12B-C3EF-4AC2-E2A1D889E1C8}"/>
              </a:ext>
            </a:extLst>
          </p:cNvPr>
          <p:cNvSpPr/>
          <p:nvPr userDrawn="1"/>
        </p:nvSpPr>
        <p:spPr>
          <a:xfrm>
            <a:off x="6179401" y="-908076"/>
            <a:ext cx="1807674" cy="1832107"/>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4" name="Google Shape;51;p24">
            <a:extLst>
              <a:ext uri="{FF2B5EF4-FFF2-40B4-BE49-F238E27FC236}">
                <a16:creationId xmlns:a16="http://schemas.microsoft.com/office/drawing/2014/main" id="{D472338F-BCCC-5643-F45A-1E8E48A889DC}"/>
              </a:ext>
            </a:extLst>
          </p:cNvPr>
          <p:cNvSpPr/>
          <p:nvPr userDrawn="1"/>
        </p:nvSpPr>
        <p:spPr>
          <a:xfrm>
            <a:off x="7827282" y="1627027"/>
            <a:ext cx="1307555" cy="1307555"/>
          </a:xfrm>
          <a:prstGeom prst="ellipse">
            <a:avLst/>
          </a:prstGeom>
          <a:solidFill>
            <a:srgbClr val="CBE27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Tree>
    <p:extLst>
      <p:ext uri="{BB962C8B-B14F-4D97-AF65-F5344CB8AC3E}">
        <p14:creationId xmlns:p14="http://schemas.microsoft.com/office/powerpoint/2010/main" val="126023268"/>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abelle 2" preserve="1" userDrawn="1">
  <p:cSld name="1_Tabelle 2">
    <p:bg>
      <p:bgPr>
        <a:solidFill>
          <a:schemeClr val="lt1"/>
        </a:solidFill>
        <a:effectLst/>
      </p:bgPr>
    </p:bg>
    <p:spTree>
      <p:nvGrpSpPr>
        <p:cNvPr id="1" name="Shape 37"/>
        <p:cNvGrpSpPr/>
        <p:nvPr/>
      </p:nvGrpSpPr>
      <p:grpSpPr>
        <a:xfrm>
          <a:off x="0" y="0"/>
          <a:ext cx="0" cy="0"/>
          <a:chOff x="0" y="0"/>
          <a:chExt cx="0" cy="0"/>
        </a:xfrm>
      </p:grpSpPr>
      <p:sp>
        <p:nvSpPr>
          <p:cNvPr id="39" name="Google Shape;39;p2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40" name="Google Shape;40;p28"/>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cxnSp>
        <p:nvCxnSpPr>
          <p:cNvPr id="5" name="Google Shape;27;p18">
            <a:extLst>
              <a:ext uri="{FF2B5EF4-FFF2-40B4-BE49-F238E27FC236}">
                <a16:creationId xmlns:a16="http://schemas.microsoft.com/office/drawing/2014/main" id="{5C823A7E-E3B2-2BED-C707-1F7716CA0B8D}"/>
              </a:ext>
            </a:extLst>
          </p:cNvPr>
          <p:cNvCxnSpPr/>
          <p:nvPr userDrawn="1"/>
        </p:nvCxnSpPr>
        <p:spPr>
          <a:xfrm>
            <a:off x="594360" y="2316480"/>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6" name="Google Shape;23;p18">
            <a:extLst>
              <a:ext uri="{FF2B5EF4-FFF2-40B4-BE49-F238E27FC236}">
                <a16:creationId xmlns:a16="http://schemas.microsoft.com/office/drawing/2014/main" id="{A10A7E6E-8926-E32B-3126-BAACA28A773C}"/>
              </a:ext>
            </a:extLst>
          </p:cNvPr>
          <p:cNvSpPr txBox="1">
            <a:spLocks noGrp="1"/>
          </p:cNvSpPr>
          <p:nvPr>
            <p:ph type="title"/>
          </p:nvPr>
        </p:nvSpPr>
        <p:spPr>
          <a:xfrm>
            <a:off x="594359" y="1679229"/>
            <a:ext cx="5242555" cy="541687"/>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9" name="Google Shape;633;p73">
            <a:extLst>
              <a:ext uri="{FF2B5EF4-FFF2-40B4-BE49-F238E27FC236}">
                <a16:creationId xmlns:a16="http://schemas.microsoft.com/office/drawing/2014/main" id="{5FF96810-6E19-FEA4-797F-11A24AB18F9E}"/>
              </a:ext>
            </a:extLst>
          </p:cNvPr>
          <p:cNvSpPr/>
          <p:nvPr/>
        </p:nvSpPr>
        <p:spPr>
          <a:xfrm>
            <a:off x="-2975169" y="1594137"/>
            <a:ext cx="5503386" cy="5503386"/>
          </a:xfrm>
          <a:prstGeom prst="blockArc">
            <a:avLst>
              <a:gd name="adj1" fmla="val 18900000"/>
              <a:gd name="adj2" fmla="val 2700000"/>
              <a:gd name="adj3" fmla="val 367"/>
            </a:avLst>
          </a:prstGeom>
          <a:noFill/>
          <a:ln w="25400" cap="flat" cmpd="sng">
            <a:solidFill>
              <a:srgbClr val="64B1BE"/>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ptos" panose="020B0004020202020204" pitchFamily="34" charset="0"/>
              <a:sym typeface="Arial"/>
            </a:endParaRPr>
          </a:p>
        </p:txBody>
      </p:sp>
      <p:sp>
        <p:nvSpPr>
          <p:cNvPr id="11" name="Google Shape;635;p73">
            <a:extLst>
              <a:ext uri="{FF2B5EF4-FFF2-40B4-BE49-F238E27FC236}">
                <a16:creationId xmlns:a16="http://schemas.microsoft.com/office/drawing/2014/main" id="{E0106C45-7E3F-6E1E-0859-0AD9EB44C39B}"/>
              </a:ext>
            </a:extLst>
          </p:cNvPr>
          <p:cNvSpPr txBox="1"/>
          <p:nvPr userDrawn="1"/>
        </p:nvSpPr>
        <p:spPr>
          <a:xfrm>
            <a:off x="1930867" y="2488007"/>
            <a:ext cx="8562421" cy="371450"/>
          </a:xfrm>
          <a:prstGeom prst="rect">
            <a:avLst/>
          </a:prstGeom>
          <a:solidFill>
            <a:srgbClr val="FFC000"/>
          </a:solidFill>
          <a:ln>
            <a:noFill/>
          </a:ln>
        </p:spPr>
        <p:txBody>
          <a:bodyPr spcFirstLastPara="1" wrap="square" lIns="314900" tIns="50800" rIns="50800" bIns="50800" anchor="ctr" anchorCtr="0">
            <a:noAutofit/>
          </a:bodyPr>
          <a:lstStyle/>
          <a:p>
            <a:pPr marL="0" marR="0" lvl="0" indent="0" algn="l" rtl="0">
              <a:lnSpc>
                <a:spcPct val="90000"/>
              </a:lnSpc>
              <a:spcBef>
                <a:spcPts val="0"/>
              </a:spcBef>
              <a:spcAft>
                <a:spcPts val="0"/>
              </a:spcAft>
              <a:buClr>
                <a:srgbClr val="000000"/>
              </a:buClr>
              <a:buSzPts val="2000"/>
              <a:buFont typeface="Arial"/>
              <a:buNone/>
            </a:pPr>
            <a:endParaRPr sz="1100" b="0" i="0" u="none" strike="noStrike" cap="none" dirty="0">
              <a:solidFill>
                <a:srgbClr val="000000"/>
              </a:solidFill>
              <a:latin typeface="Aptos" panose="020B0004020202020204" pitchFamily="34" charset="0"/>
              <a:sym typeface="Arial"/>
            </a:endParaRPr>
          </a:p>
        </p:txBody>
      </p:sp>
      <p:sp>
        <p:nvSpPr>
          <p:cNvPr id="12" name="Google Shape;636;p73">
            <a:extLst>
              <a:ext uri="{FF2B5EF4-FFF2-40B4-BE49-F238E27FC236}">
                <a16:creationId xmlns:a16="http://schemas.microsoft.com/office/drawing/2014/main" id="{12F17530-0D6C-5B0F-E179-891AA388C838}"/>
              </a:ext>
            </a:extLst>
          </p:cNvPr>
          <p:cNvSpPr/>
          <p:nvPr/>
        </p:nvSpPr>
        <p:spPr>
          <a:xfrm>
            <a:off x="1698711" y="2441576"/>
            <a:ext cx="464312" cy="464312"/>
          </a:xfrm>
          <a:prstGeom prst="ellipse">
            <a:avLst/>
          </a:prstGeom>
          <a:gradFill>
            <a:gsLst>
              <a:gs pos="0">
                <a:schemeClr val="lt1"/>
              </a:gs>
              <a:gs pos="35000">
                <a:schemeClr val="lt1"/>
              </a:gs>
              <a:gs pos="100000">
                <a:schemeClr val="lt1"/>
              </a:gs>
            </a:gsLst>
            <a:lin ang="16200000" scaled="0"/>
          </a:gradFill>
          <a:ln w="9525" cap="flat" cmpd="sng">
            <a:solidFill>
              <a:srgbClr val="FAB50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ptos" panose="020B0004020202020204" pitchFamily="34" charset="0"/>
              <a:sym typeface="Arial"/>
            </a:endParaRPr>
          </a:p>
        </p:txBody>
      </p:sp>
      <p:sp>
        <p:nvSpPr>
          <p:cNvPr id="14" name="Google Shape;638;p73">
            <a:extLst>
              <a:ext uri="{FF2B5EF4-FFF2-40B4-BE49-F238E27FC236}">
                <a16:creationId xmlns:a16="http://schemas.microsoft.com/office/drawing/2014/main" id="{015AC85E-8239-A91A-9D08-5797DBF969F7}"/>
              </a:ext>
            </a:extLst>
          </p:cNvPr>
          <p:cNvSpPr txBox="1"/>
          <p:nvPr/>
        </p:nvSpPr>
        <p:spPr>
          <a:xfrm>
            <a:off x="2267248" y="3045509"/>
            <a:ext cx="8226040" cy="371450"/>
          </a:xfrm>
          <a:prstGeom prst="rect">
            <a:avLst/>
          </a:prstGeom>
          <a:solidFill>
            <a:srgbClr val="FAD706"/>
          </a:solidFill>
          <a:ln>
            <a:noFill/>
          </a:ln>
        </p:spPr>
        <p:txBody>
          <a:bodyPr spcFirstLastPara="1" wrap="square" lIns="314900" tIns="50800" rIns="50800" bIns="50800" anchor="ctr" anchorCtr="0">
            <a:noAutofit/>
          </a:bodyPr>
          <a:lstStyle/>
          <a:p>
            <a:pPr marL="0" marR="0" lvl="0" indent="0" algn="l" rtl="0">
              <a:lnSpc>
                <a:spcPct val="100000"/>
              </a:lnSpc>
              <a:spcBef>
                <a:spcPts val="0"/>
              </a:spcBef>
              <a:spcAft>
                <a:spcPts val="0"/>
              </a:spcAft>
              <a:buNone/>
            </a:pPr>
            <a:endParaRPr sz="1600" b="0" i="0" u="none" strike="noStrike" cap="none" dirty="0">
              <a:solidFill>
                <a:srgbClr val="000000"/>
              </a:solidFill>
              <a:latin typeface="Aptos" panose="020B0004020202020204" pitchFamily="34" charset="0"/>
              <a:sym typeface="Arial"/>
            </a:endParaRPr>
          </a:p>
        </p:txBody>
      </p:sp>
      <p:sp>
        <p:nvSpPr>
          <p:cNvPr id="15" name="Google Shape;639;p73">
            <a:extLst>
              <a:ext uri="{FF2B5EF4-FFF2-40B4-BE49-F238E27FC236}">
                <a16:creationId xmlns:a16="http://schemas.microsoft.com/office/drawing/2014/main" id="{5667C754-6A31-E304-7616-33CEF6953F6B}"/>
              </a:ext>
            </a:extLst>
          </p:cNvPr>
          <p:cNvSpPr/>
          <p:nvPr/>
        </p:nvSpPr>
        <p:spPr>
          <a:xfrm>
            <a:off x="2035093" y="2999078"/>
            <a:ext cx="464312" cy="464312"/>
          </a:xfrm>
          <a:prstGeom prst="ellipse">
            <a:avLst/>
          </a:prstGeom>
          <a:gradFill>
            <a:gsLst>
              <a:gs pos="0">
                <a:schemeClr val="lt1"/>
              </a:gs>
              <a:gs pos="35000">
                <a:schemeClr val="lt1"/>
              </a:gs>
              <a:gs pos="100000">
                <a:schemeClr val="lt1"/>
              </a:gs>
            </a:gsLst>
            <a:lin ang="16200000" scaled="0"/>
          </a:gradFill>
          <a:ln w="9525" cap="flat" cmpd="sng">
            <a:solidFill>
              <a:srgbClr val="FAD70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ptos" panose="020B0004020202020204" pitchFamily="34" charset="0"/>
              <a:sym typeface="Arial"/>
            </a:endParaRPr>
          </a:p>
        </p:txBody>
      </p:sp>
      <p:sp>
        <p:nvSpPr>
          <p:cNvPr id="17" name="Google Shape;641;p73">
            <a:extLst>
              <a:ext uri="{FF2B5EF4-FFF2-40B4-BE49-F238E27FC236}">
                <a16:creationId xmlns:a16="http://schemas.microsoft.com/office/drawing/2014/main" id="{7C2D587F-477E-31D3-458B-9662019676E4}"/>
              </a:ext>
            </a:extLst>
          </p:cNvPr>
          <p:cNvSpPr txBox="1"/>
          <p:nvPr/>
        </p:nvSpPr>
        <p:spPr>
          <a:xfrm>
            <a:off x="2451584" y="3602602"/>
            <a:ext cx="8041704" cy="371450"/>
          </a:xfrm>
          <a:prstGeom prst="rect">
            <a:avLst/>
          </a:prstGeom>
          <a:solidFill>
            <a:srgbClr val="D6D21C"/>
          </a:solidFill>
          <a:ln>
            <a:noFill/>
          </a:ln>
        </p:spPr>
        <p:txBody>
          <a:bodyPr spcFirstLastPara="1" wrap="square" lIns="314900" tIns="50800" rIns="50800" bIns="50800" anchor="ctr" anchorCtr="0">
            <a:noAutofit/>
          </a:bodyPr>
          <a:lstStyle/>
          <a:p>
            <a:pPr marL="0" marR="0" lvl="0" indent="0" algn="l" rtl="0">
              <a:lnSpc>
                <a:spcPct val="100000"/>
              </a:lnSpc>
              <a:spcBef>
                <a:spcPts val="0"/>
              </a:spcBef>
              <a:spcAft>
                <a:spcPts val="0"/>
              </a:spcAft>
              <a:buNone/>
            </a:pPr>
            <a:endParaRPr sz="1600" b="0" i="0" u="none" strike="noStrike" cap="none" dirty="0">
              <a:solidFill>
                <a:srgbClr val="000000"/>
              </a:solidFill>
              <a:latin typeface="Aptos" panose="020B0004020202020204" pitchFamily="34" charset="0"/>
              <a:sym typeface="Arial"/>
            </a:endParaRPr>
          </a:p>
        </p:txBody>
      </p:sp>
      <p:sp>
        <p:nvSpPr>
          <p:cNvPr id="18" name="Google Shape;642;p73">
            <a:extLst>
              <a:ext uri="{FF2B5EF4-FFF2-40B4-BE49-F238E27FC236}">
                <a16:creationId xmlns:a16="http://schemas.microsoft.com/office/drawing/2014/main" id="{6D552547-DEFB-2525-CCDD-CC1FEA6BD670}"/>
              </a:ext>
            </a:extLst>
          </p:cNvPr>
          <p:cNvSpPr/>
          <p:nvPr/>
        </p:nvSpPr>
        <p:spPr>
          <a:xfrm>
            <a:off x="2219428" y="3556171"/>
            <a:ext cx="464312" cy="464312"/>
          </a:xfrm>
          <a:prstGeom prst="ellipse">
            <a:avLst/>
          </a:prstGeom>
          <a:gradFill>
            <a:gsLst>
              <a:gs pos="0">
                <a:schemeClr val="lt1"/>
              </a:gs>
              <a:gs pos="35000">
                <a:schemeClr val="lt1"/>
              </a:gs>
              <a:gs pos="100000">
                <a:schemeClr val="lt1"/>
              </a:gs>
            </a:gsLst>
            <a:lin ang="16200000" scaled="0"/>
          </a:gradFill>
          <a:ln w="9525" cap="flat" cmpd="sng">
            <a:solidFill>
              <a:srgbClr val="CBE27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ptos" panose="020B0004020202020204" pitchFamily="34" charset="0"/>
              <a:sym typeface="Arial"/>
            </a:endParaRPr>
          </a:p>
        </p:txBody>
      </p:sp>
      <p:sp>
        <p:nvSpPr>
          <p:cNvPr id="20" name="Google Shape;644;p73">
            <a:extLst>
              <a:ext uri="{FF2B5EF4-FFF2-40B4-BE49-F238E27FC236}">
                <a16:creationId xmlns:a16="http://schemas.microsoft.com/office/drawing/2014/main" id="{60D20F4E-765E-2F4F-C2BB-69CCFDB59445}"/>
              </a:ext>
            </a:extLst>
          </p:cNvPr>
          <p:cNvSpPr txBox="1"/>
          <p:nvPr/>
        </p:nvSpPr>
        <p:spPr>
          <a:xfrm>
            <a:off x="2510442" y="4160104"/>
            <a:ext cx="7982846" cy="371450"/>
          </a:xfrm>
          <a:prstGeom prst="rect">
            <a:avLst/>
          </a:prstGeom>
          <a:solidFill>
            <a:srgbClr val="71C327"/>
          </a:solidFill>
          <a:ln>
            <a:noFill/>
          </a:ln>
        </p:spPr>
        <p:txBody>
          <a:bodyPr spcFirstLastPara="1" wrap="square" lIns="314900" tIns="50800" rIns="50800" bIns="50800" anchor="ctr" anchorCtr="0">
            <a:noAutofit/>
          </a:bodyPr>
          <a:lstStyle/>
          <a:p>
            <a:pPr marL="0" marR="0" lvl="0" indent="0" algn="l" rtl="0">
              <a:lnSpc>
                <a:spcPct val="100000"/>
              </a:lnSpc>
              <a:spcBef>
                <a:spcPts val="0"/>
              </a:spcBef>
              <a:spcAft>
                <a:spcPts val="0"/>
              </a:spcAft>
              <a:buNone/>
            </a:pPr>
            <a:endParaRPr sz="1600" b="0" i="0" u="none" strike="noStrike" cap="none" dirty="0">
              <a:solidFill>
                <a:srgbClr val="000000"/>
              </a:solidFill>
              <a:latin typeface="Aptos" panose="020B0004020202020204" pitchFamily="34" charset="0"/>
              <a:sym typeface="Arial"/>
            </a:endParaRPr>
          </a:p>
        </p:txBody>
      </p:sp>
      <p:sp>
        <p:nvSpPr>
          <p:cNvPr id="21" name="Google Shape;645;p73">
            <a:extLst>
              <a:ext uri="{FF2B5EF4-FFF2-40B4-BE49-F238E27FC236}">
                <a16:creationId xmlns:a16="http://schemas.microsoft.com/office/drawing/2014/main" id="{458C5B65-A0CB-4D91-9C3E-23E8D116688F}"/>
              </a:ext>
            </a:extLst>
          </p:cNvPr>
          <p:cNvSpPr/>
          <p:nvPr/>
        </p:nvSpPr>
        <p:spPr>
          <a:xfrm>
            <a:off x="2278285" y="4113673"/>
            <a:ext cx="464312" cy="464312"/>
          </a:xfrm>
          <a:prstGeom prst="ellipse">
            <a:avLst/>
          </a:prstGeom>
          <a:gradFill>
            <a:gsLst>
              <a:gs pos="0">
                <a:schemeClr val="lt1"/>
              </a:gs>
              <a:gs pos="35000">
                <a:schemeClr val="lt1"/>
              </a:gs>
              <a:gs pos="100000">
                <a:schemeClr val="lt1"/>
              </a:gs>
            </a:gsLst>
            <a:lin ang="16200000" scaled="0"/>
          </a:gradFill>
          <a:ln w="9525" cap="flat" cmpd="sng">
            <a:solidFill>
              <a:srgbClr val="A3C42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ptos" panose="020B0004020202020204" pitchFamily="34" charset="0"/>
              <a:sym typeface="Arial"/>
            </a:endParaRPr>
          </a:p>
        </p:txBody>
      </p:sp>
      <p:sp>
        <p:nvSpPr>
          <p:cNvPr id="23" name="Google Shape;647;p73">
            <a:extLst>
              <a:ext uri="{FF2B5EF4-FFF2-40B4-BE49-F238E27FC236}">
                <a16:creationId xmlns:a16="http://schemas.microsoft.com/office/drawing/2014/main" id="{8956F937-4882-5168-4352-0295214EB3CF}"/>
              </a:ext>
            </a:extLst>
          </p:cNvPr>
          <p:cNvSpPr txBox="1"/>
          <p:nvPr/>
        </p:nvSpPr>
        <p:spPr>
          <a:xfrm>
            <a:off x="2451584" y="4717606"/>
            <a:ext cx="8041704" cy="371450"/>
          </a:xfrm>
          <a:prstGeom prst="rect">
            <a:avLst/>
          </a:prstGeom>
          <a:solidFill>
            <a:srgbClr val="35B579"/>
          </a:solidFill>
          <a:ln>
            <a:noFill/>
          </a:ln>
        </p:spPr>
        <p:txBody>
          <a:bodyPr spcFirstLastPara="1" wrap="square" lIns="314900" tIns="50800" rIns="50800" bIns="50800" anchor="ctr" anchorCtr="0">
            <a:noAutofit/>
          </a:bodyPr>
          <a:lstStyle/>
          <a:p>
            <a:pPr marL="0" marR="0" lvl="0" indent="0" algn="l" rtl="0">
              <a:lnSpc>
                <a:spcPct val="100000"/>
              </a:lnSpc>
              <a:spcBef>
                <a:spcPts val="0"/>
              </a:spcBef>
              <a:spcAft>
                <a:spcPts val="0"/>
              </a:spcAft>
              <a:buNone/>
            </a:pPr>
            <a:endParaRPr sz="1600" b="0" i="0" u="none" strike="noStrike" cap="none" dirty="0">
              <a:solidFill>
                <a:srgbClr val="000000"/>
              </a:solidFill>
              <a:latin typeface="Aptos" panose="020B0004020202020204" pitchFamily="34" charset="0"/>
              <a:sym typeface="Arial"/>
            </a:endParaRPr>
          </a:p>
        </p:txBody>
      </p:sp>
      <p:sp>
        <p:nvSpPr>
          <p:cNvPr id="24" name="Google Shape;648;p73">
            <a:extLst>
              <a:ext uri="{FF2B5EF4-FFF2-40B4-BE49-F238E27FC236}">
                <a16:creationId xmlns:a16="http://schemas.microsoft.com/office/drawing/2014/main" id="{F78F4EAD-CDFE-C4B5-27BB-D7B612CB9CD5}"/>
              </a:ext>
            </a:extLst>
          </p:cNvPr>
          <p:cNvSpPr/>
          <p:nvPr/>
        </p:nvSpPr>
        <p:spPr>
          <a:xfrm>
            <a:off x="2219428" y="4671175"/>
            <a:ext cx="464312" cy="464312"/>
          </a:xfrm>
          <a:prstGeom prst="ellipse">
            <a:avLst/>
          </a:prstGeom>
          <a:gradFill>
            <a:gsLst>
              <a:gs pos="0">
                <a:schemeClr val="lt1"/>
              </a:gs>
              <a:gs pos="35000">
                <a:schemeClr val="lt1"/>
              </a:gs>
              <a:gs pos="100000">
                <a:schemeClr val="lt1"/>
              </a:gs>
            </a:gsLst>
            <a:lin ang="16200000" scaled="0"/>
          </a:gradFill>
          <a:ln w="9525" cap="flat" cmpd="sng">
            <a:solidFill>
              <a:srgbClr val="35B57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ptos" panose="020B0004020202020204" pitchFamily="34" charset="0"/>
              <a:sym typeface="Arial"/>
            </a:endParaRPr>
          </a:p>
        </p:txBody>
      </p:sp>
      <p:sp>
        <p:nvSpPr>
          <p:cNvPr id="26" name="Google Shape;650;p73">
            <a:extLst>
              <a:ext uri="{FF2B5EF4-FFF2-40B4-BE49-F238E27FC236}">
                <a16:creationId xmlns:a16="http://schemas.microsoft.com/office/drawing/2014/main" id="{44D2AB72-7042-F845-DF0D-10B069F22017}"/>
              </a:ext>
            </a:extLst>
          </p:cNvPr>
          <p:cNvSpPr txBox="1"/>
          <p:nvPr/>
        </p:nvSpPr>
        <p:spPr>
          <a:xfrm>
            <a:off x="2267248" y="5274700"/>
            <a:ext cx="8226040" cy="371450"/>
          </a:xfrm>
          <a:prstGeom prst="rect">
            <a:avLst/>
          </a:prstGeom>
          <a:solidFill>
            <a:srgbClr val="64B1BE"/>
          </a:solidFill>
          <a:ln>
            <a:noFill/>
          </a:ln>
        </p:spPr>
        <p:txBody>
          <a:bodyPr spcFirstLastPara="1" wrap="square" lIns="314900" tIns="50800" rIns="50800" bIns="50800" anchor="ctr" anchorCtr="0">
            <a:noAutofit/>
          </a:bodyPr>
          <a:lstStyle/>
          <a:p>
            <a:pPr marL="0" marR="0" lvl="0" indent="0" algn="l" rtl="0">
              <a:lnSpc>
                <a:spcPct val="90000"/>
              </a:lnSpc>
              <a:spcBef>
                <a:spcPts val="0"/>
              </a:spcBef>
              <a:spcAft>
                <a:spcPts val="0"/>
              </a:spcAft>
              <a:buClr>
                <a:srgbClr val="000000"/>
              </a:buClr>
              <a:buSzPts val="2000"/>
              <a:buFont typeface="Arial"/>
              <a:buNone/>
            </a:pPr>
            <a:endParaRPr sz="1600" b="1" i="0" u="none" strike="noStrike" cap="none" dirty="0">
              <a:solidFill>
                <a:schemeClr val="dk1"/>
              </a:solidFill>
              <a:latin typeface="Aptos" panose="020B0004020202020204" pitchFamily="34" charset="0"/>
              <a:sym typeface="Arial"/>
            </a:endParaRPr>
          </a:p>
        </p:txBody>
      </p:sp>
      <p:sp>
        <p:nvSpPr>
          <p:cNvPr id="27" name="Google Shape;651;p73">
            <a:extLst>
              <a:ext uri="{FF2B5EF4-FFF2-40B4-BE49-F238E27FC236}">
                <a16:creationId xmlns:a16="http://schemas.microsoft.com/office/drawing/2014/main" id="{ABE8F6A9-8CDC-B607-4035-7D1F1B8C650A}"/>
              </a:ext>
            </a:extLst>
          </p:cNvPr>
          <p:cNvSpPr/>
          <p:nvPr/>
        </p:nvSpPr>
        <p:spPr>
          <a:xfrm>
            <a:off x="2035093" y="5228268"/>
            <a:ext cx="464312" cy="464312"/>
          </a:xfrm>
          <a:prstGeom prst="ellipse">
            <a:avLst/>
          </a:prstGeom>
          <a:gradFill>
            <a:gsLst>
              <a:gs pos="0">
                <a:schemeClr val="lt1"/>
              </a:gs>
              <a:gs pos="35000">
                <a:schemeClr val="lt1"/>
              </a:gs>
              <a:gs pos="100000">
                <a:schemeClr val="lt1"/>
              </a:gs>
            </a:gsLst>
            <a:lin ang="16200000" scaled="0"/>
          </a:gradFill>
          <a:ln w="9525" cap="flat" cmpd="sng">
            <a:solidFill>
              <a:srgbClr val="64B1BE"/>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ptos" panose="020B0004020202020204" pitchFamily="34" charset="0"/>
              <a:sym typeface="Arial"/>
            </a:endParaRPr>
          </a:p>
        </p:txBody>
      </p:sp>
      <p:sp>
        <p:nvSpPr>
          <p:cNvPr id="29" name="Google Shape;653;p73">
            <a:extLst>
              <a:ext uri="{FF2B5EF4-FFF2-40B4-BE49-F238E27FC236}">
                <a16:creationId xmlns:a16="http://schemas.microsoft.com/office/drawing/2014/main" id="{B2062772-B292-DC3A-5C89-1692044A45B7}"/>
              </a:ext>
            </a:extLst>
          </p:cNvPr>
          <p:cNvSpPr txBox="1"/>
          <p:nvPr/>
        </p:nvSpPr>
        <p:spPr>
          <a:xfrm>
            <a:off x="1930868" y="5832202"/>
            <a:ext cx="8562420" cy="371450"/>
          </a:xfrm>
          <a:prstGeom prst="rect">
            <a:avLst/>
          </a:prstGeom>
          <a:solidFill>
            <a:srgbClr val="4393A0"/>
          </a:solidFill>
          <a:ln>
            <a:noFill/>
          </a:ln>
        </p:spPr>
        <p:txBody>
          <a:bodyPr spcFirstLastPara="1" wrap="square" lIns="314900" tIns="50800" rIns="50800" bIns="50800" anchor="ctr" anchorCtr="0">
            <a:noAutofit/>
          </a:bodyPr>
          <a:lstStyle/>
          <a:p>
            <a:pPr marL="0" marR="0" lvl="0" indent="0" algn="l" rtl="0">
              <a:lnSpc>
                <a:spcPct val="100000"/>
              </a:lnSpc>
              <a:spcBef>
                <a:spcPts val="0"/>
              </a:spcBef>
              <a:spcAft>
                <a:spcPts val="0"/>
              </a:spcAft>
              <a:buNone/>
            </a:pPr>
            <a:endParaRPr sz="1600" b="0" i="0" u="none" strike="noStrike" cap="none" dirty="0">
              <a:solidFill>
                <a:srgbClr val="000000"/>
              </a:solidFill>
              <a:latin typeface="Aptos" panose="020B0004020202020204" pitchFamily="34" charset="0"/>
              <a:sym typeface="Arial"/>
            </a:endParaRPr>
          </a:p>
        </p:txBody>
      </p:sp>
      <p:sp>
        <p:nvSpPr>
          <p:cNvPr id="30" name="Google Shape;654;p73">
            <a:extLst>
              <a:ext uri="{FF2B5EF4-FFF2-40B4-BE49-F238E27FC236}">
                <a16:creationId xmlns:a16="http://schemas.microsoft.com/office/drawing/2014/main" id="{83606B1F-AA15-65A9-A212-C61983494A75}"/>
              </a:ext>
            </a:extLst>
          </p:cNvPr>
          <p:cNvSpPr/>
          <p:nvPr/>
        </p:nvSpPr>
        <p:spPr>
          <a:xfrm>
            <a:off x="1698711" y="5785770"/>
            <a:ext cx="464312" cy="464312"/>
          </a:xfrm>
          <a:prstGeom prst="ellipse">
            <a:avLst/>
          </a:prstGeom>
          <a:gradFill>
            <a:gsLst>
              <a:gs pos="0">
                <a:schemeClr val="lt1"/>
              </a:gs>
              <a:gs pos="35000">
                <a:schemeClr val="lt1"/>
              </a:gs>
              <a:gs pos="100000">
                <a:schemeClr val="lt1"/>
              </a:gs>
            </a:gsLst>
            <a:lin ang="16200000" scaled="0"/>
          </a:gradFill>
          <a:ln w="9525" cap="flat" cmpd="sng">
            <a:solidFill>
              <a:srgbClr val="4393A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ptos" panose="020B0004020202020204" pitchFamily="34" charset="0"/>
              <a:sym typeface="Arial"/>
            </a:endParaRPr>
          </a:p>
        </p:txBody>
      </p:sp>
      <p:sp>
        <p:nvSpPr>
          <p:cNvPr id="31" name="Google Shape;98;p27">
            <a:extLst>
              <a:ext uri="{FF2B5EF4-FFF2-40B4-BE49-F238E27FC236}">
                <a16:creationId xmlns:a16="http://schemas.microsoft.com/office/drawing/2014/main" id="{A2633846-581F-D7BC-5AFD-A88EE665A38D}"/>
              </a:ext>
            </a:extLst>
          </p:cNvPr>
          <p:cNvSpPr/>
          <p:nvPr userDrawn="1"/>
        </p:nvSpPr>
        <p:spPr>
          <a:xfrm>
            <a:off x="9879382" y="-1169095"/>
            <a:ext cx="2338190" cy="2338190"/>
          </a:xfrm>
          <a:prstGeom prst="pie">
            <a:avLst>
              <a:gd name="adj1" fmla="val 0"/>
              <a:gd name="adj2" fmla="val 1079561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32" name="Google Shape;99;p27">
            <a:extLst>
              <a:ext uri="{FF2B5EF4-FFF2-40B4-BE49-F238E27FC236}">
                <a16:creationId xmlns:a16="http://schemas.microsoft.com/office/drawing/2014/main" id="{F7123646-8718-9935-01E3-F2565FC0585A}"/>
              </a:ext>
            </a:extLst>
          </p:cNvPr>
          <p:cNvSpPr/>
          <p:nvPr userDrawn="1"/>
        </p:nvSpPr>
        <p:spPr>
          <a:xfrm>
            <a:off x="8335968" y="-706089"/>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33" name="Google Shape;100;p27">
            <a:extLst>
              <a:ext uri="{FF2B5EF4-FFF2-40B4-BE49-F238E27FC236}">
                <a16:creationId xmlns:a16="http://schemas.microsoft.com/office/drawing/2014/main" id="{45330F9F-E0D4-094B-D45E-5D132D6FCDB7}"/>
              </a:ext>
            </a:extLst>
          </p:cNvPr>
          <p:cNvSpPr/>
          <p:nvPr userDrawn="1"/>
        </p:nvSpPr>
        <p:spPr>
          <a:xfrm>
            <a:off x="9762833" y="493293"/>
            <a:ext cx="806080" cy="80608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35" name="Text Placeholder 34">
            <a:extLst>
              <a:ext uri="{FF2B5EF4-FFF2-40B4-BE49-F238E27FC236}">
                <a16:creationId xmlns:a16="http://schemas.microsoft.com/office/drawing/2014/main" id="{7F972D00-CC7F-C736-B9C6-9396198F5199}"/>
              </a:ext>
            </a:extLst>
          </p:cNvPr>
          <p:cNvSpPr>
            <a:spLocks noGrp="1"/>
          </p:cNvSpPr>
          <p:nvPr userDrawn="1">
            <p:ph type="body" sz="quarter" idx="13"/>
          </p:nvPr>
        </p:nvSpPr>
        <p:spPr>
          <a:xfrm>
            <a:off x="2163022" y="2488006"/>
            <a:ext cx="6468635" cy="400069"/>
          </a:xfrm>
        </p:spPr>
        <p:txBody>
          <a:bodyPr wrap="square" anchor="ctr" anchorCtr="0">
            <a:spAutoFit/>
          </a:bodyPr>
          <a:lstStyle>
            <a:lvl1pPr marL="0" indent="0">
              <a:lnSpc>
                <a:spcPct val="100000"/>
              </a:lnSpc>
              <a:spcBef>
                <a:spcPts val="0"/>
              </a:spcBef>
              <a:defRPr sz="2000" b="1">
                <a:latin typeface="Aptos" panose="020B0004020202020204" pitchFamily="34" charset="0"/>
              </a:defRPr>
            </a:lvl1pPr>
          </a:lstStyle>
          <a:p>
            <a:pPr lvl="0"/>
            <a:r>
              <a:rPr lang="en-US"/>
              <a:t>Click to edit Master text styles</a:t>
            </a:r>
          </a:p>
        </p:txBody>
      </p:sp>
      <p:sp>
        <p:nvSpPr>
          <p:cNvPr id="36" name="Text Placeholder 34">
            <a:extLst>
              <a:ext uri="{FF2B5EF4-FFF2-40B4-BE49-F238E27FC236}">
                <a16:creationId xmlns:a16="http://schemas.microsoft.com/office/drawing/2014/main" id="{F17EC047-BC18-EB02-CF63-2F215A31709E}"/>
              </a:ext>
            </a:extLst>
          </p:cNvPr>
          <p:cNvSpPr>
            <a:spLocks noGrp="1"/>
          </p:cNvSpPr>
          <p:nvPr userDrawn="1">
            <p:ph type="body" sz="quarter" idx="14"/>
          </p:nvPr>
        </p:nvSpPr>
        <p:spPr>
          <a:xfrm>
            <a:off x="2499404" y="3045509"/>
            <a:ext cx="6468635" cy="400069"/>
          </a:xfrm>
        </p:spPr>
        <p:txBody>
          <a:bodyPr wrap="square" anchor="ctr" anchorCtr="0">
            <a:spAutoFit/>
          </a:bodyPr>
          <a:lstStyle>
            <a:lvl1pPr marL="0" indent="0">
              <a:lnSpc>
                <a:spcPct val="100000"/>
              </a:lnSpc>
              <a:spcBef>
                <a:spcPts val="0"/>
              </a:spcBef>
              <a:defRPr sz="2000" b="1">
                <a:latin typeface="Aptos" panose="020B0004020202020204" pitchFamily="34" charset="0"/>
              </a:defRPr>
            </a:lvl1pPr>
          </a:lstStyle>
          <a:p>
            <a:pPr lvl="0"/>
            <a:r>
              <a:rPr lang="en-US"/>
              <a:t>Click to edit Master text styles</a:t>
            </a:r>
          </a:p>
        </p:txBody>
      </p:sp>
      <p:sp>
        <p:nvSpPr>
          <p:cNvPr id="37" name="Text Placeholder 34">
            <a:extLst>
              <a:ext uri="{FF2B5EF4-FFF2-40B4-BE49-F238E27FC236}">
                <a16:creationId xmlns:a16="http://schemas.microsoft.com/office/drawing/2014/main" id="{2C67DBEA-FB1D-4ABE-E017-A1A0FED74D30}"/>
              </a:ext>
            </a:extLst>
          </p:cNvPr>
          <p:cNvSpPr>
            <a:spLocks noGrp="1"/>
          </p:cNvSpPr>
          <p:nvPr userDrawn="1">
            <p:ph type="body" sz="quarter" idx="15"/>
          </p:nvPr>
        </p:nvSpPr>
        <p:spPr>
          <a:xfrm>
            <a:off x="2683739" y="3602603"/>
            <a:ext cx="6468635" cy="400069"/>
          </a:xfrm>
        </p:spPr>
        <p:txBody>
          <a:bodyPr wrap="square" anchor="ctr" anchorCtr="0">
            <a:spAutoFit/>
          </a:bodyPr>
          <a:lstStyle>
            <a:lvl1pPr marL="0" indent="0">
              <a:lnSpc>
                <a:spcPct val="100000"/>
              </a:lnSpc>
              <a:spcBef>
                <a:spcPts val="0"/>
              </a:spcBef>
              <a:defRPr sz="2000" b="1">
                <a:latin typeface="Aptos" panose="020B0004020202020204" pitchFamily="34" charset="0"/>
              </a:defRPr>
            </a:lvl1pPr>
          </a:lstStyle>
          <a:p>
            <a:pPr lvl="0"/>
            <a:r>
              <a:rPr lang="en-US"/>
              <a:t>Click to edit Master text styles</a:t>
            </a:r>
          </a:p>
        </p:txBody>
      </p:sp>
      <p:sp>
        <p:nvSpPr>
          <p:cNvPr id="38" name="Text Placeholder 34">
            <a:extLst>
              <a:ext uri="{FF2B5EF4-FFF2-40B4-BE49-F238E27FC236}">
                <a16:creationId xmlns:a16="http://schemas.microsoft.com/office/drawing/2014/main" id="{3D855BB1-D882-F5B3-0393-EA92D10C8D72}"/>
              </a:ext>
            </a:extLst>
          </p:cNvPr>
          <p:cNvSpPr>
            <a:spLocks noGrp="1"/>
          </p:cNvSpPr>
          <p:nvPr userDrawn="1">
            <p:ph type="body" sz="quarter" idx="16"/>
          </p:nvPr>
        </p:nvSpPr>
        <p:spPr>
          <a:xfrm>
            <a:off x="2742596" y="4160105"/>
            <a:ext cx="6468635" cy="400069"/>
          </a:xfrm>
        </p:spPr>
        <p:txBody>
          <a:bodyPr wrap="square" anchor="ctr" anchorCtr="0">
            <a:spAutoFit/>
          </a:bodyPr>
          <a:lstStyle>
            <a:lvl1pPr marL="0" indent="0">
              <a:lnSpc>
                <a:spcPct val="100000"/>
              </a:lnSpc>
              <a:spcBef>
                <a:spcPts val="0"/>
              </a:spcBef>
              <a:defRPr sz="2000" b="1">
                <a:latin typeface="Aptos" panose="020B0004020202020204" pitchFamily="34" charset="0"/>
              </a:defRPr>
            </a:lvl1pPr>
          </a:lstStyle>
          <a:p>
            <a:pPr lvl="0"/>
            <a:r>
              <a:rPr lang="en-US"/>
              <a:t>Click to edit Master text styles</a:t>
            </a:r>
          </a:p>
        </p:txBody>
      </p:sp>
      <p:sp>
        <p:nvSpPr>
          <p:cNvPr id="41" name="Text Placeholder 34">
            <a:extLst>
              <a:ext uri="{FF2B5EF4-FFF2-40B4-BE49-F238E27FC236}">
                <a16:creationId xmlns:a16="http://schemas.microsoft.com/office/drawing/2014/main" id="{203572E9-6FC5-848B-6268-3656FC2C2D98}"/>
              </a:ext>
            </a:extLst>
          </p:cNvPr>
          <p:cNvSpPr>
            <a:spLocks noGrp="1"/>
          </p:cNvSpPr>
          <p:nvPr userDrawn="1">
            <p:ph type="body" sz="quarter" idx="17"/>
          </p:nvPr>
        </p:nvSpPr>
        <p:spPr>
          <a:xfrm>
            <a:off x="2683739" y="4717606"/>
            <a:ext cx="6468635" cy="400069"/>
          </a:xfrm>
        </p:spPr>
        <p:txBody>
          <a:bodyPr wrap="square" anchor="ctr" anchorCtr="0">
            <a:spAutoFit/>
          </a:bodyPr>
          <a:lstStyle>
            <a:lvl1pPr marL="0" indent="0">
              <a:lnSpc>
                <a:spcPct val="100000"/>
              </a:lnSpc>
              <a:spcBef>
                <a:spcPts val="0"/>
              </a:spcBef>
              <a:defRPr sz="2000" b="1">
                <a:latin typeface="Aptos" panose="020B0004020202020204" pitchFamily="34" charset="0"/>
              </a:defRPr>
            </a:lvl1pPr>
          </a:lstStyle>
          <a:p>
            <a:pPr lvl="0"/>
            <a:r>
              <a:rPr lang="en-US"/>
              <a:t>Click to edit Master text styles</a:t>
            </a:r>
          </a:p>
        </p:txBody>
      </p:sp>
      <p:sp>
        <p:nvSpPr>
          <p:cNvPr id="42" name="Text Placeholder 34">
            <a:extLst>
              <a:ext uri="{FF2B5EF4-FFF2-40B4-BE49-F238E27FC236}">
                <a16:creationId xmlns:a16="http://schemas.microsoft.com/office/drawing/2014/main" id="{F2B2742F-8FAD-AAD8-C1B7-09D38627CFD4}"/>
              </a:ext>
            </a:extLst>
          </p:cNvPr>
          <p:cNvSpPr>
            <a:spLocks noGrp="1"/>
          </p:cNvSpPr>
          <p:nvPr userDrawn="1">
            <p:ph type="body" sz="quarter" idx="18"/>
          </p:nvPr>
        </p:nvSpPr>
        <p:spPr>
          <a:xfrm>
            <a:off x="2499404" y="5274701"/>
            <a:ext cx="6468635" cy="400069"/>
          </a:xfrm>
        </p:spPr>
        <p:txBody>
          <a:bodyPr wrap="square" anchor="ctr" anchorCtr="0">
            <a:spAutoFit/>
          </a:bodyPr>
          <a:lstStyle>
            <a:lvl1pPr marL="0" indent="0">
              <a:lnSpc>
                <a:spcPct val="100000"/>
              </a:lnSpc>
              <a:spcBef>
                <a:spcPts val="0"/>
              </a:spcBef>
              <a:defRPr sz="2000" b="1">
                <a:latin typeface="Aptos" panose="020B0004020202020204" pitchFamily="34" charset="0"/>
              </a:defRPr>
            </a:lvl1pPr>
          </a:lstStyle>
          <a:p>
            <a:pPr lvl="0"/>
            <a:r>
              <a:rPr lang="en-US"/>
              <a:t>Click to edit Master text styles</a:t>
            </a:r>
          </a:p>
        </p:txBody>
      </p:sp>
      <p:sp>
        <p:nvSpPr>
          <p:cNvPr id="43" name="Text Placeholder 34">
            <a:extLst>
              <a:ext uri="{FF2B5EF4-FFF2-40B4-BE49-F238E27FC236}">
                <a16:creationId xmlns:a16="http://schemas.microsoft.com/office/drawing/2014/main" id="{ABBF3130-D7E5-F824-05BD-4A58CCB65086}"/>
              </a:ext>
            </a:extLst>
          </p:cNvPr>
          <p:cNvSpPr>
            <a:spLocks noGrp="1"/>
          </p:cNvSpPr>
          <p:nvPr userDrawn="1">
            <p:ph type="body" sz="quarter" idx="19"/>
          </p:nvPr>
        </p:nvSpPr>
        <p:spPr>
          <a:xfrm>
            <a:off x="2163022" y="5831794"/>
            <a:ext cx="6468635" cy="400069"/>
          </a:xfrm>
        </p:spPr>
        <p:txBody>
          <a:bodyPr wrap="square" anchor="ctr" anchorCtr="0">
            <a:spAutoFit/>
          </a:bodyPr>
          <a:lstStyle>
            <a:lvl1pPr marL="0" indent="0">
              <a:lnSpc>
                <a:spcPct val="100000"/>
              </a:lnSpc>
              <a:spcBef>
                <a:spcPts val="0"/>
              </a:spcBef>
              <a:defRPr sz="2000" b="1">
                <a:latin typeface="Aptos" panose="020B00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87896903"/>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elinhalt und Tabelle" preserve="1" userDrawn="1">
  <p:cSld name="Shema">
    <p:bg>
      <p:bgPr>
        <a:solidFill>
          <a:schemeClr val="lt1"/>
        </a:solidFill>
        <a:effectLst/>
      </p:bgPr>
    </p:bg>
    <p:spTree>
      <p:nvGrpSpPr>
        <p:cNvPr id="1" name="Shape 69"/>
        <p:cNvGrpSpPr/>
        <p:nvPr/>
      </p:nvGrpSpPr>
      <p:grpSpPr>
        <a:xfrm>
          <a:off x="0" y="0"/>
          <a:ext cx="0" cy="0"/>
          <a:chOff x="0" y="0"/>
          <a:chExt cx="0" cy="0"/>
        </a:xfrm>
      </p:grpSpPr>
      <p:sp>
        <p:nvSpPr>
          <p:cNvPr id="70" name="Google Shape;70;p26"/>
          <p:cNvSpPr txBox="1">
            <a:spLocks noGrp="1"/>
          </p:cNvSpPr>
          <p:nvPr>
            <p:ph type="title"/>
          </p:nvPr>
        </p:nvSpPr>
        <p:spPr>
          <a:xfrm>
            <a:off x="4123575" y="4506329"/>
            <a:ext cx="4168945" cy="138076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cxnSp>
        <p:nvCxnSpPr>
          <p:cNvPr id="71" name="Google Shape;71;p26"/>
          <p:cNvCxnSpPr/>
          <p:nvPr/>
        </p:nvCxnSpPr>
        <p:spPr>
          <a:xfrm>
            <a:off x="4123576" y="5968879"/>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74" name="Google Shape;74;p26"/>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75" name="Google Shape;75;p26"/>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grpSp>
        <p:nvGrpSpPr>
          <p:cNvPr id="76" name="Google Shape;76;p26"/>
          <p:cNvGrpSpPr/>
          <p:nvPr/>
        </p:nvGrpSpPr>
        <p:grpSpPr>
          <a:xfrm rot="-5400000">
            <a:off x="-1340601" y="4196010"/>
            <a:ext cx="3053166" cy="2270813"/>
            <a:chOff x="4881398" y="2159825"/>
            <a:chExt cx="3881604" cy="2778984"/>
          </a:xfrm>
        </p:grpSpPr>
        <p:sp>
          <p:nvSpPr>
            <p:cNvPr id="77" name="Google Shape;77;p26"/>
            <p:cNvSpPr/>
            <p:nvPr/>
          </p:nvSpPr>
          <p:spPr>
            <a:xfrm>
              <a:off x="6424812" y="2159825"/>
              <a:ext cx="2338190" cy="233819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78" name="Google Shape;78;p26"/>
            <p:cNvSpPr/>
            <p:nvPr/>
          </p:nvSpPr>
          <p:spPr>
            <a:xfrm>
              <a:off x="4881398" y="2622831"/>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79" name="Google Shape;79;p26"/>
            <p:cNvSpPr/>
            <p:nvPr/>
          </p:nvSpPr>
          <p:spPr>
            <a:xfrm>
              <a:off x="5871703" y="4132729"/>
              <a:ext cx="806080" cy="806080"/>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grpSp>
      <p:sp>
        <p:nvSpPr>
          <p:cNvPr id="12" name="Text Placeholder 11">
            <a:extLst>
              <a:ext uri="{FF2B5EF4-FFF2-40B4-BE49-F238E27FC236}">
                <a16:creationId xmlns:a16="http://schemas.microsoft.com/office/drawing/2014/main" id="{096E1B27-65FD-705F-D833-80F69FAB7D4B}"/>
              </a:ext>
            </a:extLst>
          </p:cNvPr>
          <p:cNvSpPr>
            <a:spLocks noGrp="1"/>
          </p:cNvSpPr>
          <p:nvPr>
            <p:ph type="body" sz="quarter" idx="13"/>
          </p:nvPr>
        </p:nvSpPr>
        <p:spPr>
          <a:xfrm>
            <a:off x="858203" y="1267067"/>
            <a:ext cx="4168945" cy="920422"/>
          </a:xfrm>
          <a:ln/>
        </p:spPr>
        <p:style>
          <a:lnRef idx="2">
            <a:schemeClr val="accent6"/>
          </a:lnRef>
          <a:fillRef idx="1">
            <a:schemeClr val="lt1"/>
          </a:fillRef>
          <a:effectRef idx="0">
            <a:schemeClr val="accent6"/>
          </a:effectRef>
          <a:fontRef idx="minor">
            <a:schemeClr val="dk1"/>
          </a:fontRef>
        </p:style>
        <p:txBody>
          <a:bodyPr spcFirstLastPara="1" wrap="square" lIns="90000" tIns="90000" rIns="91425" bIns="90000" anchor="b" anchorCtr="0">
            <a:spAutoFit/>
          </a:bodyPr>
          <a:lstStyle>
            <a:lvl1pPr>
              <a:defRPr lang="en-US" sz="2400" b="1" smtClean="0">
                <a:solidFill>
                  <a:srgbClr val="4D4D4D"/>
                </a:solidFill>
              </a:defRPr>
            </a:lvl1pPr>
            <a:lvl2pPr>
              <a:defRPr lang="en-US" smtClean="0"/>
            </a:lvl2pPr>
            <a:lvl3pPr>
              <a:defRPr lang="en-US" smtClean="0"/>
            </a:lvl3pPr>
            <a:lvl4pPr>
              <a:defRPr lang="en-US" smtClean="0"/>
            </a:lvl4pPr>
            <a:lvl5pPr>
              <a:defRPr lang="sl-SI"/>
            </a:lvl5pPr>
          </a:lstStyle>
          <a:p>
            <a:pPr marL="0" lvl="0" indent="0">
              <a:lnSpc>
                <a:spcPct val="100000"/>
              </a:lnSpc>
              <a:spcBef>
                <a:spcPts val="0"/>
              </a:spcBef>
              <a:buSzPts val="2000"/>
            </a:pPr>
            <a:r>
              <a:rPr lang="en-US"/>
              <a:t>Click to edit Master text styles</a:t>
            </a:r>
          </a:p>
        </p:txBody>
      </p:sp>
      <p:sp>
        <p:nvSpPr>
          <p:cNvPr id="13" name="Text Placeholder 11">
            <a:extLst>
              <a:ext uri="{FF2B5EF4-FFF2-40B4-BE49-F238E27FC236}">
                <a16:creationId xmlns:a16="http://schemas.microsoft.com/office/drawing/2014/main" id="{26030CC5-787B-8FF1-5667-8D590AEE1D53}"/>
              </a:ext>
            </a:extLst>
          </p:cNvPr>
          <p:cNvSpPr>
            <a:spLocks noGrp="1"/>
          </p:cNvSpPr>
          <p:nvPr>
            <p:ph type="body" sz="quarter" idx="14"/>
          </p:nvPr>
        </p:nvSpPr>
        <p:spPr>
          <a:xfrm>
            <a:off x="1927055" y="3591659"/>
            <a:ext cx="4168945" cy="920422"/>
          </a:xfrm>
          <a:ln/>
        </p:spPr>
        <p:style>
          <a:lnRef idx="2">
            <a:schemeClr val="accent6"/>
          </a:lnRef>
          <a:fillRef idx="1">
            <a:schemeClr val="lt1"/>
          </a:fillRef>
          <a:effectRef idx="0">
            <a:schemeClr val="accent6"/>
          </a:effectRef>
          <a:fontRef idx="minor">
            <a:schemeClr val="dk1"/>
          </a:fontRef>
        </p:style>
        <p:txBody>
          <a:bodyPr spcFirstLastPara="1" wrap="square" lIns="90000" tIns="90000" rIns="91425" bIns="90000" anchor="t" anchorCtr="0">
            <a:spAutoFit/>
          </a:bodyPr>
          <a:lstStyle>
            <a:lvl1pPr>
              <a:defRPr lang="en-US" sz="2400" b="1" smtClean="0">
                <a:solidFill>
                  <a:srgbClr val="4D4D4D"/>
                </a:solidFill>
              </a:defRPr>
            </a:lvl1pPr>
            <a:lvl2pPr>
              <a:defRPr lang="en-US" smtClean="0"/>
            </a:lvl2pPr>
            <a:lvl3pPr>
              <a:defRPr lang="en-US" smtClean="0"/>
            </a:lvl3pPr>
            <a:lvl4pPr>
              <a:defRPr lang="en-US" smtClean="0"/>
            </a:lvl4pPr>
            <a:lvl5pPr>
              <a:defRPr lang="sl-SI"/>
            </a:lvl5pPr>
          </a:lstStyle>
          <a:p>
            <a:pPr marL="0" lvl="0" indent="0">
              <a:lnSpc>
                <a:spcPct val="100000"/>
              </a:lnSpc>
              <a:spcBef>
                <a:spcPts val="0"/>
              </a:spcBef>
              <a:buSzPts val="2000"/>
            </a:pPr>
            <a:r>
              <a:rPr lang="en-US"/>
              <a:t>Click to edit Master text styles</a:t>
            </a:r>
          </a:p>
        </p:txBody>
      </p:sp>
      <p:sp>
        <p:nvSpPr>
          <p:cNvPr id="14" name="Text Placeholder 11">
            <a:extLst>
              <a:ext uri="{FF2B5EF4-FFF2-40B4-BE49-F238E27FC236}">
                <a16:creationId xmlns:a16="http://schemas.microsoft.com/office/drawing/2014/main" id="{8B41C06A-BA02-6630-B260-744A139C1240}"/>
              </a:ext>
            </a:extLst>
          </p:cNvPr>
          <p:cNvSpPr>
            <a:spLocks noGrp="1"/>
          </p:cNvSpPr>
          <p:nvPr>
            <p:ph type="body" sz="quarter" idx="15"/>
          </p:nvPr>
        </p:nvSpPr>
        <p:spPr>
          <a:xfrm>
            <a:off x="6096000" y="1039788"/>
            <a:ext cx="4168945" cy="920422"/>
          </a:xfrm>
          <a:ln/>
        </p:spPr>
        <p:style>
          <a:lnRef idx="2">
            <a:schemeClr val="accent6"/>
          </a:lnRef>
          <a:fillRef idx="1">
            <a:schemeClr val="lt1"/>
          </a:fillRef>
          <a:effectRef idx="0">
            <a:schemeClr val="accent6"/>
          </a:effectRef>
          <a:fontRef idx="minor">
            <a:schemeClr val="dk1"/>
          </a:fontRef>
        </p:style>
        <p:txBody>
          <a:bodyPr spcFirstLastPara="1" wrap="square" lIns="90000" tIns="90000" rIns="91425" bIns="90000" anchor="t" anchorCtr="0">
            <a:spAutoFit/>
          </a:bodyPr>
          <a:lstStyle>
            <a:lvl1pPr>
              <a:defRPr lang="en-US" sz="2400" b="1" smtClean="0">
                <a:solidFill>
                  <a:srgbClr val="4D4D4D"/>
                </a:solidFill>
              </a:defRPr>
            </a:lvl1pPr>
            <a:lvl2pPr>
              <a:defRPr lang="en-US" smtClean="0"/>
            </a:lvl2pPr>
            <a:lvl3pPr>
              <a:defRPr lang="en-US" smtClean="0"/>
            </a:lvl3pPr>
            <a:lvl4pPr>
              <a:defRPr lang="en-US" smtClean="0"/>
            </a:lvl4pPr>
            <a:lvl5pPr>
              <a:defRPr lang="sl-SI"/>
            </a:lvl5pPr>
          </a:lstStyle>
          <a:p>
            <a:pPr marL="0" lvl="0" indent="0">
              <a:lnSpc>
                <a:spcPct val="100000"/>
              </a:lnSpc>
              <a:spcBef>
                <a:spcPts val="0"/>
              </a:spcBef>
              <a:buSzPts val="2000"/>
            </a:pPr>
            <a:r>
              <a:rPr lang="en-US"/>
              <a:t>Click to edit Master text styles</a:t>
            </a:r>
          </a:p>
        </p:txBody>
      </p:sp>
      <p:sp>
        <p:nvSpPr>
          <p:cNvPr id="15" name="Text Placeholder 11">
            <a:extLst>
              <a:ext uri="{FF2B5EF4-FFF2-40B4-BE49-F238E27FC236}">
                <a16:creationId xmlns:a16="http://schemas.microsoft.com/office/drawing/2014/main" id="{4309B9D4-6B72-3111-77BF-0253F8E6E268}"/>
              </a:ext>
            </a:extLst>
          </p:cNvPr>
          <p:cNvSpPr>
            <a:spLocks noGrp="1"/>
          </p:cNvSpPr>
          <p:nvPr>
            <p:ph type="body" sz="quarter" idx="16"/>
          </p:nvPr>
        </p:nvSpPr>
        <p:spPr>
          <a:xfrm>
            <a:off x="7481819" y="4995542"/>
            <a:ext cx="4168945" cy="920422"/>
          </a:xfrm>
          <a:ln/>
        </p:spPr>
        <p:style>
          <a:lnRef idx="2">
            <a:schemeClr val="accent6"/>
          </a:lnRef>
          <a:fillRef idx="1">
            <a:schemeClr val="lt1"/>
          </a:fillRef>
          <a:effectRef idx="0">
            <a:schemeClr val="accent6"/>
          </a:effectRef>
          <a:fontRef idx="minor">
            <a:schemeClr val="dk1"/>
          </a:fontRef>
        </p:style>
        <p:txBody>
          <a:bodyPr spcFirstLastPara="1" wrap="square" lIns="90000" tIns="90000" rIns="91425" bIns="90000" anchor="b" anchorCtr="0">
            <a:spAutoFit/>
          </a:bodyPr>
          <a:lstStyle>
            <a:lvl1pPr>
              <a:defRPr lang="en-US" sz="2400" b="1" smtClean="0">
                <a:solidFill>
                  <a:srgbClr val="4D4D4D"/>
                </a:solidFill>
              </a:defRPr>
            </a:lvl1pPr>
            <a:lvl2pPr>
              <a:defRPr lang="en-US" smtClean="0"/>
            </a:lvl2pPr>
            <a:lvl3pPr>
              <a:defRPr lang="en-US" smtClean="0"/>
            </a:lvl3pPr>
            <a:lvl4pPr>
              <a:defRPr lang="en-US" smtClean="0"/>
            </a:lvl4pPr>
            <a:lvl5pPr>
              <a:defRPr lang="sl-SI"/>
            </a:lvl5pPr>
          </a:lstStyle>
          <a:p>
            <a:pPr marL="0" lvl="0" indent="0">
              <a:lnSpc>
                <a:spcPct val="100000"/>
              </a:lnSpc>
              <a:spcBef>
                <a:spcPts val="0"/>
              </a:spcBef>
              <a:buSzPts val="2000"/>
            </a:pPr>
            <a:r>
              <a:rPr lang="en-US"/>
              <a:t>Click to edit Master text styles</a:t>
            </a:r>
          </a:p>
        </p:txBody>
      </p:sp>
    </p:spTree>
    <p:extLst>
      <p:ext uri="{BB962C8B-B14F-4D97-AF65-F5344CB8AC3E}">
        <p14:creationId xmlns:p14="http://schemas.microsoft.com/office/powerpoint/2010/main" val="1024282576"/>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Finanzierung">
  <p:cSld name="Finanzierung">
    <p:spTree>
      <p:nvGrpSpPr>
        <p:cNvPr id="1" name="Shape 108"/>
        <p:cNvGrpSpPr/>
        <p:nvPr/>
      </p:nvGrpSpPr>
      <p:grpSpPr>
        <a:xfrm>
          <a:off x="0" y="0"/>
          <a:ext cx="0" cy="0"/>
          <a:chOff x="0" y="0"/>
          <a:chExt cx="0" cy="0"/>
        </a:xfrm>
      </p:grpSpPr>
      <p:sp>
        <p:nvSpPr>
          <p:cNvPr id="109" name="Google Shape;109;p29"/>
          <p:cNvSpPr txBox="1">
            <a:spLocks noGrp="1"/>
          </p:cNvSpPr>
          <p:nvPr>
            <p:ph type="body" idx="1"/>
          </p:nvPr>
        </p:nvSpPr>
        <p:spPr>
          <a:xfrm>
            <a:off x="2179161" y="3113786"/>
            <a:ext cx="4749959" cy="20367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F3F3F"/>
              </a:buClr>
              <a:buSzPts val="1800"/>
              <a:buNone/>
              <a:defRPr>
                <a:latin typeface="Aptos" panose="020B0004020202020204" pitchFamily="34" charset="0"/>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pic>
        <p:nvPicPr>
          <p:cNvPr id="110" name="Google Shape;110;p29" descr="Ein Bild, das Screenshot, Schrift, Text, Electric Blue (Farbe) enthält.&#10;&#10;Automatisch generierte Beschreibung"/>
          <p:cNvPicPr preferRelativeResize="0"/>
          <p:nvPr/>
        </p:nvPicPr>
        <p:blipFill rotWithShape="1">
          <a:blip r:embed="rId2">
            <a:alphaModFix/>
          </a:blip>
          <a:srcRect/>
          <a:stretch/>
        </p:blipFill>
        <p:spPr>
          <a:xfrm>
            <a:off x="2041071" y="2129065"/>
            <a:ext cx="3150689" cy="872961"/>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elinhalt und Tabelle" preserve="1" userDrawn="1">
  <p:cSld name="1_Titelinhalt und Tabelle">
    <p:bg>
      <p:bgPr>
        <a:solidFill>
          <a:schemeClr val="lt1"/>
        </a:solidFill>
        <a:effectLst/>
      </p:bgPr>
    </p:bg>
    <p:spTree>
      <p:nvGrpSpPr>
        <p:cNvPr id="1" name="Shape 69"/>
        <p:cNvGrpSpPr/>
        <p:nvPr/>
      </p:nvGrpSpPr>
      <p:grpSpPr>
        <a:xfrm>
          <a:off x="0" y="0"/>
          <a:ext cx="0" cy="0"/>
          <a:chOff x="0" y="0"/>
          <a:chExt cx="0" cy="0"/>
        </a:xfrm>
      </p:grpSpPr>
      <p:grpSp>
        <p:nvGrpSpPr>
          <p:cNvPr id="5" name="Group 4">
            <a:extLst>
              <a:ext uri="{FF2B5EF4-FFF2-40B4-BE49-F238E27FC236}">
                <a16:creationId xmlns:a16="http://schemas.microsoft.com/office/drawing/2014/main" id="{1C5C9902-4870-EF42-D2CE-EED25CD41A57}"/>
              </a:ext>
            </a:extLst>
          </p:cNvPr>
          <p:cNvGrpSpPr/>
          <p:nvPr userDrawn="1"/>
        </p:nvGrpSpPr>
        <p:grpSpPr>
          <a:xfrm>
            <a:off x="-2071797" y="2439793"/>
            <a:ext cx="6106290" cy="5669493"/>
            <a:chOff x="-2071797" y="2439793"/>
            <a:chExt cx="6106290" cy="5669493"/>
          </a:xfrm>
        </p:grpSpPr>
        <p:sp>
          <p:nvSpPr>
            <p:cNvPr id="2" name="Google Shape;56;p22">
              <a:extLst>
                <a:ext uri="{FF2B5EF4-FFF2-40B4-BE49-F238E27FC236}">
                  <a16:creationId xmlns:a16="http://schemas.microsoft.com/office/drawing/2014/main" id="{8A429A4E-07A8-68B7-4752-A46E851A302B}"/>
                </a:ext>
              </a:extLst>
            </p:cNvPr>
            <p:cNvSpPr/>
            <p:nvPr userDrawn="1"/>
          </p:nvSpPr>
          <p:spPr>
            <a:xfrm rot="16200000">
              <a:off x="-1994302" y="2784058"/>
              <a:ext cx="3988604" cy="4143593"/>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3" name="Google Shape;57;p22">
              <a:extLst>
                <a:ext uri="{FF2B5EF4-FFF2-40B4-BE49-F238E27FC236}">
                  <a16:creationId xmlns:a16="http://schemas.microsoft.com/office/drawing/2014/main" id="{CBA8D95D-6134-ECC4-C18E-388485F922B5}"/>
                </a:ext>
              </a:extLst>
            </p:cNvPr>
            <p:cNvSpPr/>
            <p:nvPr userDrawn="1"/>
          </p:nvSpPr>
          <p:spPr>
            <a:xfrm rot="10800000">
              <a:off x="1657654" y="5606713"/>
              <a:ext cx="2376839" cy="2502573"/>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4" name="Google Shape;58;p22">
              <a:extLst>
                <a:ext uri="{FF2B5EF4-FFF2-40B4-BE49-F238E27FC236}">
                  <a16:creationId xmlns:a16="http://schemas.microsoft.com/office/drawing/2014/main" id="{521007E2-5395-878C-22EF-A57F8E6B2813}"/>
                </a:ext>
              </a:extLst>
            </p:cNvPr>
            <p:cNvSpPr/>
            <p:nvPr userDrawn="1"/>
          </p:nvSpPr>
          <p:spPr>
            <a:xfrm rot="13446178">
              <a:off x="691437" y="2439793"/>
              <a:ext cx="1375053" cy="1406890"/>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grpSp>
      <p:sp>
        <p:nvSpPr>
          <p:cNvPr id="70" name="Google Shape;70;p26"/>
          <p:cNvSpPr txBox="1">
            <a:spLocks noGrp="1"/>
          </p:cNvSpPr>
          <p:nvPr>
            <p:ph type="title"/>
          </p:nvPr>
        </p:nvSpPr>
        <p:spPr>
          <a:xfrm>
            <a:off x="3661409" y="4789088"/>
            <a:ext cx="7936230" cy="788816"/>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cxnSp>
        <p:nvCxnSpPr>
          <p:cNvPr id="71" name="Google Shape;71;p26"/>
          <p:cNvCxnSpPr/>
          <p:nvPr/>
        </p:nvCxnSpPr>
        <p:spPr>
          <a:xfrm>
            <a:off x="3661409" y="5659694"/>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73" name="Google Shape;73;p26"/>
          <p:cNvSpPr txBox="1">
            <a:spLocks noGrp="1"/>
          </p:cNvSpPr>
          <p:nvPr>
            <p:ph type="body" idx="2"/>
          </p:nvPr>
        </p:nvSpPr>
        <p:spPr>
          <a:xfrm>
            <a:off x="3661410" y="2068912"/>
            <a:ext cx="7936230" cy="2571571"/>
          </a:xfrm>
          <a:prstGeom prst="rect">
            <a:avLst/>
          </a:prstGeom>
          <a:noFill/>
          <a:ln>
            <a:noFill/>
          </a:ln>
        </p:spPr>
        <p:txBody>
          <a:bodyPr spcFirstLastPara="1" wrap="square" lIns="0" tIns="0" rIns="0" bIns="0" anchor="b" anchorCtr="0">
            <a:normAutofit/>
          </a:bodyPr>
          <a:lstStyle>
            <a:lvl1pPr marL="0" lvl="0" indent="0" algn="l">
              <a:lnSpc>
                <a:spcPct val="100000"/>
              </a:lnSpc>
              <a:spcBef>
                <a:spcPts val="0"/>
              </a:spcBef>
              <a:spcAft>
                <a:spcPts val="0"/>
              </a:spcAft>
              <a:buClr>
                <a:srgbClr val="3F3F3F"/>
              </a:buClr>
              <a:buSzPts val="2000"/>
              <a:buNone/>
              <a:defRPr sz="2400">
                <a:latin typeface="Aptos" panose="020B0004020202020204" pitchFamily="34" charset="0"/>
              </a:defRPr>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
        <p:nvSpPr>
          <p:cNvPr id="74" name="Google Shape;74;p26"/>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75" name="Google Shape;75;p26"/>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spTree>
    <p:extLst>
      <p:ext uri="{BB962C8B-B14F-4D97-AF65-F5344CB8AC3E}">
        <p14:creationId xmlns:p14="http://schemas.microsoft.com/office/powerpoint/2010/main" val="88990097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el 3" preserve="1" userDrawn="1">
  <p:cSld name="zaključek">
    <p:bg>
      <p:bgPr>
        <a:solidFill>
          <a:schemeClr val="lt1"/>
        </a:solidFill>
        <a:effectLst/>
      </p:bgPr>
    </p:bg>
    <p:spTree>
      <p:nvGrpSpPr>
        <p:cNvPr id="1" name="Shape 101"/>
        <p:cNvGrpSpPr/>
        <p:nvPr/>
      </p:nvGrpSpPr>
      <p:grpSpPr>
        <a:xfrm>
          <a:off x="0" y="0"/>
          <a:ext cx="0" cy="0"/>
          <a:chOff x="0" y="0"/>
          <a:chExt cx="0" cy="0"/>
        </a:xfrm>
      </p:grpSpPr>
      <p:sp>
        <p:nvSpPr>
          <p:cNvPr id="105" name="Google Shape;105;p20"/>
          <p:cNvSpPr/>
          <p:nvPr/>
        </p:nvSpPr>
        <p:spPr>
          <a:xfrm>
            <a:off x="10879755" y="-1244903"/>
            <a:ext cx="2624490" cy="2489806"/>
          </a:xfrm>
          <a:prstGeom prst="pie">
            <a:avLst>
              <a:gd name="adj1" fmla="val 5413995"/>
              <a:gd name="adj2" fmla="val 10826281"/>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106" name="Google Shape;106;p20"/>
          <p:cNvSpPr/>
          <p:nvPr/>
        </p:nvSpPr>
        <p:spPr>
          <a:xfrm>
            <a:off x="6210036" y="-1896488"/>
            <a:ext cx="3792975" cy="3792975"/>
          </a:xfrm>
          <a:prstGeom prst="pie">
            <a:avLst>
              <a:gd name="adj1" fmla="val 0"/>
              <a:gd name="adj2" fmla="val 1085180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107" name="Google Shape;107;p20"/>
          <p:cNvSpPr/>
          <p:nvPr/>
        </p:nvSpPr>
        <p:spPr>
          <a:xfrm rot="5400000">
            <a:off x="10295512" y="1466630"/>
            <a:ext cx="3792975" cy="3792975"/>
          </a:xfrm>
          <a:prstGeom prst="pie">
            <a:avLst>
              <a:gd name="adj1" fmla="val 0"/>
              <a:gd name="adj2" fmla="val 10837603"/>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cxnSp>
        <p:nvCxnSpPr>
          <p:cNvPr id="3" name="Google Shape;27;p18">
            <a:extLst>
              <a:ext uri="{FF2B5EF4-FFF2-40B4-BE49-F238E27FC236}">
                <a16:creationId xmlns:a16="http://schemas.microsoft.com/office/drawing/2014/main" id="{8CA8CAED-E66F-480C-E62D-A5ADF3CBE402}"/>
              </a:ext>
            </a:extLst>
          </p:cNvPr>
          <p:cNvCxnSpPr/>
          <p:nvPr userDrawn="1"/>
        </p:nvCxnSpPr>
        <p:spPr>
          <a:xfrm>
            <a:off x="597408" y="3956185"/>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4" name="Google Shape;23;p18">
            <a:extLst>
              <a:ext uri="{FF2B5EF4-FFF2-40B4-BE49-F238E27FC236}">
                <a16:creationId xmlns:a16="http://schemas.microsoft.com/office/drawing/2014/main" id="{C9E76A67-0954-1F6E-9CD6-359773E5965C}"/>
              </a:ext>
            </a:extLst>
          </p:cNvPr>
          <p:cNvSpPr txBox="1">
            <a:spLocks noGrp="1"/>
          </p:cNvSpPr>
          <p:nvPr>
            <p:ph type="title"/>
          </p:nvPr>
        </p:nvSpPr>
        <p:spPr>
          <a:xfrm>
            <a:off x="594360" y="3117966"/>
            <a:ext cx="9069335" cy="738664"/>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3F3F3F"/>
              </a:buClr>
              <a:buSzPts val="4400"/>
              <a:buFont typeface="Play"/>
              <a:buNone/>
              <a:defRPr sz="60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8" name="Rectangle 7">
            <a:extLst>
              <a:ext uri="{FF2B5EF4-FFF2-40B4-BE49-F238E27FC236}">
                <a16:creationId xmlns:a16="http://schemas.microsoft.com/office/drawing/2014/main" id="{6C14BA3A-6EE3-CA86-3FBB-A13E8ED39AAA}"/>
              </a:ext>
            </a:extLst>
          </p:cNvPr>
          <p:cNvSpPr/>
          <p:nvPr userDrawn="1"/>
        </p:nvSpPr>
        <p:spPr>
          <a:xfrm>
            <a:off x="0" y="5067300"/>
            <a:ext cx="5011330" cy="1539240"/>
          </a:xfrm>
          <a:prstGeom prst="rect">
            <a:avLst/>
          </a:prstGeom>
          <a:solidFill>
            <a:schemeClr val="bg1"/>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dirty="0">
              <a:latin typeface="Aptos" panose="020B0004020202020204" pitchFamily="34" charset="0"/>
            </a:endParaRPr>
          </a:p>
        </p:txBody>
      </p:sp>
      <p:pic>
        <p:nvPicPr>
          <p:cNvPr id="9" name="Google Shape;121;p1" descr="Ein Bild, das Text, Screenshot, Schrift enthält.&#10;&#10;KI-generierte Inhalte können fehlerhaft sein.">
            <a:extLst>
              <a:ext uri="{FF2B5EF4-FFF2-40B4-BE49-F238E27FC236}">
                <a16:creationId xmlns:a16="http://schemas.microsoft.com/office/drawing/2014/main" id="{C7D1C118-54BD-27AB-88FE-ABF5BAEACB58}"/>
              </a:ext>
            </a:extLst>
          </p:cNvPr>
          <p:cNvPicPr preferRelativeResize="0"/>
          <p:nvPr userDrawn="1"/>
        </p:nvPicPr>
        <p:blipFill rotWithShape="1">
          <a:blip r:embed="rId2">
            <a:alphaModFix/>
          </a:blip>
          <a:srcRect l="66196" b="19223"/>
          <a:stretch>
            <a:fillRect/>
          </a:stretch>
        </p:blipFill>
        <p:spPr>
          <a:xfrm>
            <a:off x="3129059" y="5259606"/>
            <a:ext cx="1364732" cy="1257928"/>
          </a:xfrm>
          <a:prstGeom prst="rect">
            <a:avLst/>
          </a:prstGeom>
          <a:noFill/>
          <a:ln>
            <a:noFill/>
          </a:ln>
        </p:spPr>
      </p:pic>
      <p:grpSp>
        <p:nvGrpSpPr>
          <p:cNvPr id="10" name="Group 9">
            <a:extLst>
              <a:ext uri="{FF2B5EF4-FFF2-40B4-BE49-F238E27FC236}">
                <a16:creationId xmlns:a16="http://schemas.microsoft.com/office/drawing/2014/main" id="{C8B71067-4945-2024-C59D-FF7763531B49}"/>
              </a:ext>
            </a:extLst>
          </p:cNvPr>
          <p:cNvGrpSpPr/>
          <p:nvPr userDrawn="1"/>
        </p:nvGrpSpPr>
        <p:grpSpPr>
          <a:xfrm>
            <a:off x="476075" y="5259605"/>
            <a:ext cx="2485252" cy="1156869"/>
            <a:chOff x="1611955" y="3017474"/>
            <a:chExt cx="2270669" cy="1056982"/>
          </a:xfrm>
        </p:grpSpPr>
        <p:pic>
          <p:nvPicPr>
            <p:cNvPr id="11" name="Picture 10">
              <a:extLst>
                <a:ext uri="{FF2B5EF4-FFF2-40B4-BE49-F238E27FC236}">
                  <a16:creationId xmlns:a16="http://schemas.microsoft.com/office/drawing/2014/main" id="{58E659AE-532E-9444-3513-0D2CFF50DD04}"/>
                </a:ext>
              </a:extLst>
            </p:cNvPr>
            <p:cNvPicPr>
              <a:picLocks noChangeAspect="1"/>
            </p:cNvPicPr>
            <p:nvPr/>
          </p:nvPicPr>
          <p:blipFill>
            <a:blip r:embed="rId3"/>
            <a:srcRect l="34134" t="37938" r="5209" b="38206"/>
            <a:stretch>
              <a:fillRect/>
            </a:stretch>
          </p:blipFill>
          <p:spPr>
            <a:xfrm>
              <a:off x="1611955" y="3017474"/>
              <a:ext cx="2270669" cy="595358"/>
            </a:xfrm>
            <a:prstGeom prst="rect">
              <a:avLst/>
            </a:prstGeom>
          </p:spPr>
        </p:pic>
        <p:sp>
          <p:nvSpPr>
            <p:cNvPr id="12" name="Google Shape;121;p22">
              <a:extLst>
                <a:ext uri="{FF2B5EF4-FFF2-40B4-BE49-F238E27FC236}">
                  <a16:creationId xmlns:a16="http://schemas.microsoft.com/office/drawing/2014/main" id="{712497D7-2099-1A02-868D-790A47ED4782}"/>
                </a:ext>
              </a:extLst>
            </p:cNvPr>
            <p:cNvSpPr txBox="1"/>
            <p:nvPr/>
          </p:nvSpPr>
          <p:spPr>
            <a:xfrm>
              <a:off x="1611955" y="3612832"/>
              <a:ext cx="2270669" cy="461624"/>
            </a:xfrm>
            <a:prstGeom prst="rect">
              <a:avLst/>
            </a:prstGeom>
            <a:solidFill>
              <a:schemeClr val="bg1"/>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sl-SI" sz="600" b="0" i="0" u="none" strike="noStrike" cap="none" noProof="0" dirty="0">
                  <a:latin typeface="Aptos" panose="020B0004020202020204" pitchFamily="34" charset="0"/>
                  <a:ea typeface="Arial"/>
                  <a:cs typeface="Arial" panose="020B0604020202020204" pitchFamily="34" charset="0"/>
                  <a:sym typeface="Arial"/>
                </a:rPr>
                <a:t>Sofinancira Evropska unija. Izražena stališča in mnenja so izključno </a:t>
              </a:r>
              <a:r>
                <a:rPr lang="sl-SI" sz="600" noProof="0" dirty="0">
                  <a:latin typeface="Aptos" panose="020B0004020202020204" pitchFamily="34" charset="0"/>
                  <a:cs typeface="Arial" panose="020B0604020202020204" pitchFamily="34" charset="0"/>
                </a:rPr>
                <a:t>stališča avtoric </a:t>
              </a:r>
              <a:r>
                <a:rPr lang="sl-SI" sz="600" b="0" i="0" u="none" strike="noStrike" cap="none" noProof="0" dirty="0">
                  <a:latin typeface="Aptos" panose="020B0004020202020204" pitchFamily="34" charset="0"/>
                  <a:ea typeface="Arial"/>
                  <a:cs typeface="Arial" panose="020B0604020202020204" pitchFamily="34" charset="0"/>
                  <a:sym typeface="Arial"/>
                </a:rPr>
                <a:t>in ne odražajo nujno </a:t>
              </a:r>
              <a:r>
                <a:rPr lang="sl-SI" sz="600" noProof="0" dirty="0">
                  <a:latin typeface="Aptos" panose="020B0004020202020204" pitchFamily="34" charset="0"/>
                  <a:cs typeface="Arial" panose="020B0604020202020204" pitchFamily="34" charset="0"/>
                </a:rPr>
                <a:t>stališč Evropske unije (EU) ali Izvajalske agencije za izobraževanje in kulturo (EACEA). Niti Evropska unija niti EACEA zanje nista odgovorni</a:t>
              </a:r>
              <a:r>
                <a:rPr lang="sl-SI" sz="600" b="0" i="0" u="none" strike="noStrike" cap="none" noProof="0" dirty="0">
                  <a:latin typeface="Aptos" panose="020B0004020202020204" pitchFamily="34" charset="0"/>
                  <a:ea typeface="Arial"/>
                  <a:cs typeface="Arial" panose="020B0604020202020204" pitchFamily="34" charset="0"/>
                  <a:sym typeface="Arial"/>
                </a:rPr>
                <a:t>.</a:t>
              </a:r>
            </a:p>
          </p:txBody>
        </p:sp>
      </p:grpSp>
      <p:pic>
        <p:nvPicPr>
          <p:cNvPr id="14" name="Google Shape;116;p1" descr="Ein Bild, das Text, Schrift, Screenshot, Grafiken enthält.&#10;&#10;Automatisch generierte Beschreibung">
            <a:extLst>
              <a:ext uri="{FF2B5EF4-FFF2-40B4-BE49-F238E27FC236}">
                <a16:creationId xmlns:a16="http://schemas.microsoft.com/office/drawing/2014/main" id="{C271260D-1A30-4701-907E-CD9CAA1DFBA1}"/>
              </a:ext>
            </a:extLst>
          </p:cNvPr>
          <p:cNvPicPr preferRelativeResize="0"/>
          <p:nvPr userDrawn="1"/>
        </p:nvPicPr>
        <p:blipFill rotWithShape="1">
          <a:blip r:embed="rId4">
            <a:alphaModFix/>
          </a:blip>
          <a:srcRect r="35726"/>
          <a:stretch>
            <a:fillRect/>
          </a:stretch>
        </p:blipFill>
        <p:spPr>
          <a:xfrm>
            <a:off x="6818788" y="4836746"/>
            <a:ext cx="3389663" cy="1904297"/>
          </a:xfrm>
          <a:prstGeom prst="rect">
            <a:avLst/>
          </a:prstGeom>
          <a:noFill/>
          <a:ln>
            <a:noFill/>
          </a:ln>
        </p:spPr>
      </p:pic>
      <p:pic>
        <p:nvPicPr>
          <p:cNvPr id="15" name="Google Shape;116;p1" descr="Ein Bild, das Text, Schrift, Screenshot, Grafiken enthält.&#10;&#10;Automatisch generierte Beschreibung">
            <a:extLst>
              <a:ext uri="{FF2B5EF4-FFF2-40B4-BE49-F238E27FC236}">
                <a16:creationId xmlns:a16="http://schemas.microsoft.com/office/drawing/2014/main" id="{08E04F89-DDBC-0DD2-95FD-02B9E041B3EC}"/>
              </a:ext>
            </a:extLst>
          </p:cNvPr>
          <p:cNvPicPr preferRelativeResize="0"/>
          <p:nvPr userDrawn="1"/>
        </p:nvPicPr>
        <p:blipFill rotWithShape="1">
          <a:blip r:embed="rId4">
            <a:alphaModFix/>
          </a:blip>
          <a:srcRect l="64272" r="594" b="43237"/>
          <a:stretch>
            <a:fillRect/>
          </a:stretch>
        </p:blipFill>
        <p:spPr>
          <a:xfrm>
            <a:off x="10208451" y="4836746"/>
            <a:ext cx="1852892" cy="1080943"/>
          </a:xfrm>
          <a:prstGeom prst="rect">
            <a:avLst/>
          </a:prstGeom>
          <a:noFill/>
          <a:ln>
            <a:noFill/>
          </a:ln>
        </p:spPr>
      </p:pic>
    </p:spTree>
    <p:extLst>
      <p:ext uri="{BB962C8B-B14F-4D97-AF65-F5344CB8AC3E}">
        <p14:creationId xmlns:p14="http://schemas.microsoft.com/office/powerpoint/2010/main" val="14608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genda 1" userDrawn="1">
  <p:cSld name="Vsebina">
    <p:spTree>
      <p:nvGrpSpPr>
        <p:cNvPr id="1" name="Shape 21"/>
        <p:cNvGrpSpPr/>
        <p:nvPr/>
      </p:nvGrpSpPr>
      <p:grpSpPr>
        <a:xfrm>
          <a:off x="0" y="0"/>
          <a:ext cx="0" cy="0"/>
          <a:chOff x="0" y="0"/>
          <a:chExt cx="0" cy="0"/>
        </a:xfrm>
      </p:grpSpPr>
      <p:sp>
        <p:nvSpPr>
          <p:cNvPr id="22" name="Google Shape;22;p18"/>
          <p:cNvSpPr/>
          <p:nvPr/>
        </p:nvSpPr>
        <p:spPr>
          <a:xfrm>
            <a:off x="9879382" y="-1169095"/>
            <a:ext cx="2338190" cy="233819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25" name="Google Shape;25;p1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26" name="Google Shape;26;p18"/>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cxnSp>
        <p:nvCxnSpPr>
          <p:cNvPr id="27" name="Google Shape;27;p18"/>
          <p:cNvCxnSpPr/>
          <p:nvPr/>
        </p:nvCxnSpPr>
        <p:spPr>
          <a:xfrm>
            <a:off x="594360" y="2316480"/>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28" name="Google Shape;28;p18"/>
          <p:cNvSpPr/>
          <p:nvPr/>
        </p:nvSpPr>
        <p:spPr>
          <a:xfrm>
            <a:off x="8076007" y="-706089"/>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29" name="Google Shape;29;p18"/>
          <p:cNvSpPr/>
          <p:nvPr/>
        </p:nvSpPr>
        <p:spPr>
          <a:xfrm>
            <a:off x="9723419" y="301731"/>
            <a:ext cx="846741" cy="808715"/>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2" name="Google Shape;23;p18">
            <a:extLst>
              <a:ext uri="{FF2B5EF4-FFF2-40B4-BE49-F238E27FC236}">
                <a16:creationId xmlns:a16="http://schemas.microsoft.com/office/drawing/2014/main" id="{62DF6C10-1948-2BF7-66DF-3A056BB69B42}"/>
              </a:ext>
            </a:extLst>
          </p:cNvPr>
          <p:cNvSpPr txBox="1">
            <a:spLocks noGrp="1"/>
          </p:cNvSpPr>
          <p:nvPr>
            <p:ph type="title"/>
          </p:nvPr>
        </p:nvSpPr>
        <p:spPr>
          <a:xfrm>
            <a:off x="594359" y="1679229"/>
            <a:ext cx="11009969" cy="541687"/>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3" name="Google Shape;24;p18">
            <a:extLst>
              <a:ext uri="{FF2B5EF4-FFF2-40B4-BE49-F238E27FC236}">
                <a16:creationId xmlns:a16="http://schemas.microsoft.com/office/drawing/2014/main" id="{0E6F5E67-1C74-9ED4-7237-E291D169A024}"/>
              </a:ext>
            </a:extLst>
          </p:cNvPr>
          <p:cNvSpPr txBox="1">
            <a:spLocks noGrp="1"/>
          </p:cNvSpPr>
          <p:nvPr>
            <p:ph type="body" idx="13"/>
          </p:nvPr>
        </p:nvSpPr>
        <p:spPr>
          <a:xfrm>
            <a:off x="594359" y="2739118"/>
            <a:ext cx="6787747" cy="553998"/>
          </a:xfrm>
          <a:prstGeom prst="rect">
            <a:avLst/>
          </a:prstGeom>
          <a:noFill/>
          <a:ln>
            <a:noFill/>
          </a:ln>
        </p:spPr>
        <p:txBody>
          <a:bodyPr spcFirstLastPara="1" wrap="square" lIns="0" tIns="0" rIns="0" bIns="0" anchor="t" anchorCtr="0">
            <a:spAutoFit/>
          </a:bodyPr>
          <a:lstStyle>
            <a:lvl1pPr marL="0" lvl="0" indent="0" algn="l">
              <a:lnSpc>
                <a:spcPct val="150000"/>
              </a:lnSpc>
              <a:spcBef>
                <a:spcPts val="0"/>
              </a:spcBef>
              <a:spcAft>
                <a:spcPts val="0"/>
              </a:spcAft>
              <a:buClr>
                <a:schemeClr val="accent4"/>
              </a:buClr>
              <a:buSzPts val="2400"/>
              <a:buFont typeface="Arial"/>
              <a:buNone/>
              <a:defRPr sz="2400" b="1" i="0">
                <a:solidFill>
                  <a:schemeClr val="accent4"/>
                </a:solidFill>
                <a:latin typeface="Aptos" panose="020B0004020202020204" pitchFamily="34" charset="0"/>
                <a:ea typeface="Aptos" panose="020B0004020202020204" pitchFamily="34" charset="0"/>
                <a:cs typeface="Arial"/>
                <a:sym typeface="Arial"/>
              </a:defRPr>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Agenda 1" preserve="1" userDrawn="1">
  <p:cSld name="viri">
    <p:spTree>
      <p:nvGrpSpPr>
        <p:cNvPr id="1" name="Shape 21"/>
        <p:cNvGrpSpPr/>
        <p:nvPr/>
      </p:nvGrpSpPr>
      <p:grpSpPr>
        <a:xfrm>
          <a:off x="0" y="0"/>
          <a:ext cx="0" cy="0"/>
          <a:chOff x="0" y="0"/>
          <a:chExt cx="0" cy="0"/>
        </a:xfrm>
      </p:grpSpPr>
      <p:sp>
        <p:nvSpPr>
          <p:cNvPr id="22" name="Google Shape;22;p18"/>
          <p:cNvSpPr/>
          <p:nvPr/>
        </p:nvSpPr>
        <p:spPr>
          <a:xfrm>
            <a:off x="9879382" y="-1169095"/>
            <a:ext cx="2338190" cy="233819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25" name="Google Shape;25;p1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26" name="Google Shape;26;p18"/>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cxnSp>
        <p:nvCxnSpPr>
          <p:cNvPr id="27" name="Google Shape;27;p18"/>
          <p:cNvCxnSpPr/>
          <p:nvPr/>
        </p:nvCxnSpPr>
        <p:spPr>
          <a:xfrm>
            <a:off x="594360" y="2316480"/>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28" name="Google Shape;28;p18"/>
          <p:cNvSpPr/>
          <p:nvPr/>
        </p:nvSpPr>
        <p:spPr>
          <a:xfrm>
            <a:off x="8076007" y="-706089"/>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29" name="Google Shape;29;p18"/>
          <p:cNvSpPr/>
          <p:nvPr/>
        </p:nvSpPr>
        <p:spPr>
          <a:xfrm>
            <a:off x="9723419" y="301731"/>
            <a:ext cx="846741" cy="808715"/>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2" name="Google Shape;23;p18">
            <a:extLst>
              <a:ext uri="{FF2B5EF4-FFF2-40B4-BE49-F238E27FC236}">
                <a16:creationId xmlns:a16="http://schemas.microsoft.com/office/drawing/2014/main" id="{62DF6C10-1948-2BF7-66DF-3A056BB69B42}"/>
              </a:ext>
            </a:extLst>
          </p:cNvPr>
          <p:cNvSpPr txBox="1">
            <a:spLocks noGrp="1"/>
          </p:cNvSpPr>
          <p:nvPr>
            <p:ph type="title" hasCustomPrompt="1"/>
          </p:nvPr>
        </p:nvSpPr>
        <p:spPr>
          <a:xfrm>
            <a:off x="594359" y="1679229"/>
            <a:ext cx="11009969" cy="541687"/>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sl-SI" dirty="0"/>
              <a:t>Viri</a:t>
            </a:r>
            <a:endParaRPr dirty="0"/>
          </a:p>
        </p:txBody>
      </p:sp>
      <p:sp>
        <p:nvSpPr>
          <p:cNvPr id="3" name="Google Shape;24;p18">
            <a:extLst>
              <a:ext uri="{FF2B5EF4-FFF2-40B4-BE49-F238E27FC236}">
                <a16:creationId xmlns:a16="http://schemas.microsoft.com/office/drawing/2014/main" id="{0E6F5E67-1C74-9ED4-7237-E291D169A024}"/>
              </a:ext>
            </a:extLst>
          </p:cNvPr>
          <p:cNvSpPr txBox="1">
            <a:spLocks noGrp="1"/>
          </p:cNvSpPr>
          <p:nvPr>
            <p:ph type="body" idx="13"/>
          </p:nvPr>
        </p:nvSpPr>
        <p:spPr>
          <a:xfrm>
            <a:off x="594359" y="2739118"/>
            <a:ext cx="11009969" cy="276999"/>
          </a:xfrm>
          <a:prstGeom prst="rect">
            <a:avLst/>
          </a:prstGeom>
          <a:noFill/>
          <a:ln>
            <a:noFill/>
          </a:ln>
        </p:spPr>
        <p:txBody>
          <a:bodyPr spcFirstLastPara="1" wrap="square" lIns="0" tIns="0" rIns="0" bIns="0" anchor="t" anchorCtr="0">
            <a:spAutoFit/>
          </a:bodyPr>
          <a:lstStyle>
            <a:lvl1pPr marL="0" lvl="0" indent="0" algn="l">
              <a:lnSpc>
                <a:spcPct val="150000"/>
              </a:lnSpc>
              <a:spcBef>
                <a:spcPts val="0"/>
              </a:spcBef>
              <a:spcAft>
                <a:spcPts val="0"/>
              </a:spcAft>
              <a:buClr>
                <a:schemeClr val="accent4"/>
              </a:buClr>
              <a:buSzPts val="2400"/>
              <a:buFont typeface="Arial"/>
              <a:buNone/>
              <a:defRPr sz="1200" b="0" i="0">
                <a:solidFill>
                  <a:srgbClr val="3F3F3F"/>
                </a:solidFill>
                <a:latin typeface="Aptos" panose="020B0004020202020204" pitchFamily="34" charset="0"/>
                <a:ea typeface="Aptos" panose="020B0004020202020204" pitchFamily="34" charset="0"/>
                <a:cs typeface="Arial"/>
                <a:sym typeface="Arial"/>
              </a:defRPr>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Tree>
    <p:extLst>
      <p:ext uri="{BB962C8B-B14F-4D97-AF65-F5344CB8AC3E}">
        <p14:creationId xmlns:p14="http://schemas.microsoft.com/office/powerpoint/2010/main" val="21219872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el 1">
  <p:cSld name="1_Titel 1">
    <p:bg>
      <p:bgPr>
        <a:solidFill>
          <a:schemeClr val="lt1"/>
        </a:solidFill>
        <a:effectLst/>
      </p:bgPr>
    </p:bg>
    <p:spTree>
      <p:nvGrpSpPr>
        <p:cNvPr id="1" name="Shape 15"/>
        <p:cNvGrpSpPr/>
        <p:nvPr/>
      </p:nvGrpSpPr>
      <p:grpSpPr>
        <a:xfrm>
          <a:off x="0" y="0"/>
          <a:ext cx="0" cy="0"/>
          <a:chOff x="0" y="0"/>
          <a:chExt cx="0" cy="0"/>
        </a:xfrm>
      </p:grpSpPr>
      <p:sp>
        <p:nvSpPr>
          <p:cNvPr id="16" name="Google Shape;16;p17"/>
          <p:cNvSpPr/>
          <p:nvPr/>
        </p:nvSpPr>
        <p:spPr>
          <a:xfrm rot="10800000">
            <a:off x="332000" y="4831776"/>
            <a:ext cx="4356925" cy="4052448"/>
          </a:xfrm>
          <a:prstGeom prst="pie">
            <a:avLst>
              <a:gd name="adj1" fmla="val 0"/>
              <a:gd name="adj2" fmla="val 10801609"/>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 name="Google Shape;17;p17"/>
          <p:cNvSpPr txBox="1">
            <a:spLocks noGrp="1"/>
          </p:cNvSpPr>
          <p:nvPr>
            <p:ph type="ctrTitle"/>
          </p:nvPr>
        </p:nvSpPr>
        <p:spPr>
          <a:xfrm>
            <a:off x="6309904" y="41147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6000"/>
              <a:buFont typeface="Play"/>
              <a:buNone/>
              <a:defRPr sz="60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8" name="Google Shape;18;p17"/>
          <p:cNvCxnSpPr/>
          <p:nvPr/>
        </p:nvCxnSpPr>
        <p:spPr>
          <a:xfrm>
            <a:off x="6309360" y="3950208"/>
            <a:ext cx="2133600" cy="3992"/>
          </a:xfrm>
          <a:prstGeom prst="straightConnector1">
            <a:avLst/>
          </a:prstGeom>
          <a:noFill/>
          <a:ln w="101600" cap="flat" cmpd="sng">
            <a:solidFill>
              <a:schemeClr val="accent3"/>
            </a:solidFill>
            <a:prstDash val="solid"/>
            <a:miter lim="800000"/>
            <a:headEnd type="none" w="sm" len="sm"/>
            <a:tailEnd type="none" w="sm" len="sm"/>
          </a:ln>
        </p:spPr>
      </p:cxnSp>
      <p:sp>
        <p:nvSpPr>
          <p:cNvPr id="19" name="Google Shape;19;p17"/>
          <p:cNvSpPr/>
          <p:nvPr/>
        </p:nvSpPr>
        <p:spPr>
          <a:xfrm rot="10800000">
            <a:off x="-1304496" y="5613097"/>
            <a:ext cx="2624490" cy="2489806"/>
          </a:xfrm>
          <a:prstGeom prst="pie">
            <a:avLst>
              <a:gd name="adj1" fmla="val 5413995"/>
              <a:gd name="adj2" fmla="val 10826281"/>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 name="Google Shape;20;p17"/>
          <p:cNvSpPr/>
          <p:nvPr/>
        </p:nvSpPr>
        <p:spPr>
          <a:xfrm rot="-5400000">
            <a:off x="-1055890" y="818688"/>
            <a:ext cx="2127278" cy="2127278"/>
          </a:xfrm>
          <a:prstGeom prst="pie">
            <a:avLst>
              <a:gd name="adj1" fmla="val 0"/>
              <a:gd name="adj2" fmla="val 1085180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8563759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elinhalt und Bild">
  <p:cSld name="1_Titelinhalt und Bild">
    <p:bg>
      <p:bgPr>
        <a:solidFill>
          <a:schemeClr val="lt1"/>
        </a:solidFill>
        <a:effectLst/>
      </p:bgPr>
    </p:bg>
    <p:spTree>
      <p:nvGrpSpPr>
        <p:cNvPr id="1" name="Shape 30"/>
        <p:cNvGrpSpPr/>
        <p:nvPr/>
      </p:nvGrpSpPr>
      <p:grpSpPr>
        <a:xfrm>
          <a:off x="0" y="0"/>
          <a:ext cx="0" cy="0"/>
          <a:chOff x="0" y="0"/>
          <a:chExt cx="0" cy="0"/>
        </a:xfrm>
      </p:grpSpPr>
      <p:sp>
        <p:nvSpPr>
          <p:cNvPr id="31" name="Google Shape;31;p25"/>
          <p:cNvSpPr txBox="1">
            <a:spLocks noGrp="1"/>
          </p:cNvSpPr>
          <p:nvPr>
            <p:ph type="title"/>
          </p:nvPr>
        </p:nvSpPr>
        <p:spPr>
          <a:xfrm>
            <a:off x="575310" y="278129"/>
            <a:ext cx="5063490" cy="2354026"/>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5"/>
          <p:cNvSpPr txBox="1">
            <a:spLocks noGrp="1"/>
          </p:cNvSpPr>
          <p:nvPr>
            <p:ph type="body" idx="1"/>
          </p:nvPr>
        </p:nvSpPr>
        <p:spPr>
          <a:xfrm>
            <a:off x="594360" y="3279579"/>
            <a:ext cx="5044440" cy="2994415"/>
          </a:xfrm>
          <a:prstGeom prst="rect">
            <a:avLst/>
          </a:prstGeom>
          <a:noFill/>
          <a:ln>
            <a:noFill/>
          </a:ln>
        </p:spPr>
        <p:txBody>
          <a:bodyPr spcFirstLastPara="1" wrap="square" lIns="0" tIns="228600" rIns="0" bIns="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cxnSp>
        <p:nvCxnSpPr>
          <p:cNvPr id="33" name="Google Shape;33;p25"/>
          <p:cNvCxnSpPr/>
          <p:nvPr/>
        </p:nvCxnSpPr>
        <p:spPr>
          <a:xfrm>
            <a:off x="594360" y="2997459"/>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34" name="Google Shape;34;p25"/>
          <p:cNvSpPr>
            <a:spLocks noGrp="1"/>
          </p:cNvSpPr>
          <p:nvPr>
            <p:ph type="pic" idx="2"/>
          </p:nvPr>
        </p:nvSpPr>
        <p:spPr>
          <a:xfrm flipH="1">
            <a:off x="6733505" y="0"/>
            <a:ext cx="5458495" cy="6858000"/>
          </a:xfrm>
          <a:prstGeom prst="flowChartDelay">
            <a:avLst/>
          </a:prstGeom>
          <a:solidFill>
            <a:srgbClr val="87C3CD"/>
          </a:solidFill>
          <a:ln>
            <a:noFill/>
          </a:ln>
        </p:spPr>
        <p:txBody>
          <a:bodyPr/>
          <a:lstStyle/>
          <a:p>
            <a:endParaRPr lang="de-DE"/>
          </a:p>
        </p:txBody>
      </p:sp>
      <p:sp>
        <p:nvSpPr>
          <p:cNvPr id="35" name="Google Shape;35;p25"/>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a:t>
            </a:fld>
            <a:endParaRPr/>
          </a:p>
        </p:txBody>
      </p:sp>
      <p:sp>
        <p:nvSpPr>
          <p:cNvPr id="36" name="Google Shape;36;p25"/>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580988202"/>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elinhalt und Bild" preserve="1" userDrawn="1">
  <p:cSld name="Naslov, besedilo, slika">
    <p:bg>
      <p:bgPr>
        <a:solidFill>
          <a:schemeClr val="lt1"/>
        </a:solidFill>
        <a:effectLst/>
      </p:bgPr>
    </p:bg>
    <p:spTree>
      <p:nvGrpSpPr>
        <p:cNvPr id="1" name="Shape 30"/>
        <p:cNvGrpSpPr/>
        <p:nvPr/>
      </p:nvGrpSpPr>
      <p:grpSpPr>
        <a:xfrm>
          <a:off x="0" y="0"/>
          <a:ext cx="0" cy="0"/>
          <a:chOff x="0" y="0"/>
          <a:chExt cx="0" cy="0"/>
        </a:xfrm>
      </p:grpSpPr>
      <p:sp>
        <p:nvSpPr>
          <p:cNvPr id="34" name="Google Shape;34;p25"/>
          <p:cNvSpPr>
            <a:spLocks noGrp="1"/>
          </p:cNvSpPr>
          <p:nvPr>
            <p:ph type="pic" idx="2"/>
          </p:nvPr>
        </p:nvSpPr>
        <p:spPr>
          <a:xfrm flipH="1">
            <a:off x="6733505" y="0"/>
            <a:ext cx="5458495" cy="6858000"/>
          </a:xfrm>
          <a:prstGeom prst="flowChartDelay">
            <a:avLst/>
          </a:prstGeom>
          <a:solidFill>
            <a:srgbClr val="87C3CD"/>
          </a:solidFill>
          <a:ln>
            <a:noFill/>
          </a:ln>
        </p:spPr>
        <p:txBody>
          <a:bodyPr/>
          <a:lstStyle>
            <a:lvl1pPr>
              <a:defRPr>
                <a:latin typeface="Aptos" panose="020B0004020202020204" pitchFamily="34" charset="0"/>
              </a:defRPr>
            </a:lvl1pPr>
          </a:lstStyle>
          <a:p>
            <a:r>
              <a:rPr lang="en-US"/>
              <a:t>Click icon to add picture</a:t>
            </a:r>
            <a:endParaRPr lang="sl-SI" dirty="0"/>
          </a:p>
        </p:txBody>
      </p:sp>
      <p:sp>
        <p:nvSpPr>
          <p:cNvPr id="35" name="Google Shape;35;p25"/>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36" name="Google Shape;36;p25"/>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cxnSp>
        <p:nvCxnSpPr>
          <p:cNvPr id="16" name="Google Shape;27;p18">
            <a:extLst>
              <a:ext uri="{FF2B5EF4-FFF2-40B4-BE49-F238E27FC236}">
                <a16:creationId xmlns:a16="http://schemas.microsoft.com/office/drawing/2014/main" id="{4BB93461-8210-0539-2488-73CA17ECA0F9}"/>
              </a:ext>
            </a:extLst>
          </p:cNvPr>
          <p:cNvCxnSpPr/>
          <p:nvPr userDrawn="1"/>
        </p:nvCxnSpPr>
        <p:spPr>
          <a:xfrm>
            <a:off x="594360" y="2316480"/>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17" name="Google Shape;23;p18">
            <a:extLst>
              <a:ext uri="{FF2B5EF4-FFF2-40B4-BE49-F238E27FC236}">
                <a16:creationId xmlns:a16="http://schemas.microsoft.com/office/drawing/2014/main" id="{6FBD8E96-8E93-B6AD-E5C0-A4B0E89F5DC3}"/>
              </a:ext>
            </a:extLst>
          </p:cNvPr>
          <p:cNvSpPr txBox="1">
            <a:spLocks noGrp="1"/>
          </p:cNvSpPr>
          <p:nvPr>
            <p:ph type="title"/>
          </p:nvPr>
        </p:nvSpPr>
        <p:spPr>
          <a:xfrm>
            <a:off x="594359" y="1679229"/>
            <a:ext cx="6139146" cy="541687"/>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4" name="Text Placeholder 3">
            <a:extLst>
              <a:ext uri="{FF2B5EF4-FFF2-40B4-BE49-F238E27FC236}">
                <a16:creationId xmlns:a16="http://schemas.microsoft.com/office/drawing/2014/main" id="{2EF33FF5-2BE8-97E9-C449-EFDCB15FACAB}"/>
              </a:ext>
            </a:extLst>
          </p:cNvPr>
          <p:cNvSpPr>
            <a:spLocks noGrp="1"/>
          </p:cNvSpPr>
          <p:nvPr>
            <p:ph type="body" sz="quarter" idx="13"/>
          </p:nvPr>
        </p:nvSpPr>
        <p:spPr>
          <a:xfrm>
            <a:off x="593725" y="5798784"/>
            <a:ext cx="5502275" cy="369332"/>
          </a:xfrm>
        </p:spPr>
        <p:txBody>
          <a:bodyPr wrap="square" lIns="0" tIns="0" rIns="0" bIns="0" anchor="b" anchorCtr="0">
            <a:spAutoFit/>
          </a:bodyPr>
          <a:lstStyle>
            <a:lvl1pPr marL="0" indent="0">
              <a:lnSpc>
                <a:spcPct val="100000"/>
              </a:lnSpc>
              <a:spcBef>
                <a:spcPts val="0"/>
              </a:spcBef>
              <a:defRPr sz="2400">
                <a:latin typeface="Aptos" panose="020B0004020202020204" pitchFamily="34" charset="0"/>
              </a:defRPr>
            </a:lvl1pPr>
            <a:lvl2pPr indent="0">
              <a:lnSpc>
                <a:spcPct val="100000"/>
              </a:lnSpc>
              <a:defRPr sz="2400">
                <a:latin typeface="Aptos" panose="020B0004020202020204" pitchFamily="34" charset="0"/>
              </a:defRPr>
            </a:lvl2pPr>
            <a:lvl3pPr indent="0">
              <a:lnSpc>
                <a:spcPct val="100000"/>
              </a:lnSpc>
              <a:defRPr sz="2400">
                <a:latin typeface="Aptos" panose="020B0004020202020204" pitchFamily="34" charset="0"/>
              </a:defRPr>
            </a:lvl3pPr>
            <a:lvl4pPr indent="0">
              <a:lnSpc>
                <a:spcPct val="100000"/>
              </a:lnSpc>
              <a:defRPr sz="2400">
                <a:latin typeface="Aptos" panose="020B0004020202020204" pitchFamily="34" charset="0"/>
              </a:defRPr>
            </a:lvl4pPr>
            <a:lvl5pPr indent="0">
              <a:lnSpc>
                <a:spcPct val="100000"/>
              </a:lnSpc>
              <a:defRPr sz="2400">
                <a:latin typeface="Aptos" panose="020B0004020202020204" pitchFamily="34" charset="0"/>
              </a:defRPr>
            </a:lvl5pPr>
          </a:lstStyle>
          <a:p>
            <a:pPr lvl="0"/>
            <a:r>
              <a:rPr lang="en-US"/>
              <a:t>Click to edit Master text styles</a:t>
            </a:r>
          </a:p>
        </p:txBody>
      </p:sp>
      <p:sp>
        <p:nvSpPr>
          <p:cNvPr id="2" name="Google Shape;61;p23">
            <a:extLst>
              <a:ext uri="{FF2B5EF4-FFF2-40B4-BE49-F238E27FC236}">
                <a16:creationId xmlns:a16="http://schemas.microsoft.com/office/drawing/2014/main" id="{BDC301D6-E365-A05F-4B71-DE7D012A58C8}"/>
              </a:ext>
            </a:extLst>
          </p:cNvPr>
          <p:cNvSpPr txBox="1">
            <a:spLocks noGrp="1"/>
          </p:cNvSpPr>
          <p:nvPr>
            <p:ph type="body" idx="15"/>
          </p:nvPr>
        </p:nvSpPr>
        <p:spPr>
          <a:xfrm>
            <a:off x="594360" y="2654644"/>
            <a:ext cx="5394904" cy="307777"/>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Clr>
                <a:srgbClr val="3F3F3F"/>
              </a:buClr>
              <a:buSzPts val="2000"/>
              <a:buFont typeface="Arial"/>
              <a:buNone/>
              <a:defRPr sz="2000">
                <a:latin typeface="Aptos" panose="020B0004020202020204" pitchFamily="34" charset="0"/>
              </a:defRPr>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Tree>
    <p:extLst>
      <p:ext uri="{BB962C8B-B14F-4D97-AF65-F5344CB8AC3E}">
        <p14:creationId xmlns:p14="http://schemas.microsoft.com/office/powerpoint/2010/main" val="3787085303"/>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el und zwei Inhalte 2" userDrawn="1">
  <p:cSld name="Naslov, besedilo, slika 2">
    <p:bg>
      <p:bgPr>
        <a:solidFill>
          <a:schemeClr val="lt1"/>
        </a:solidFill>
        <a:effectLst/>
      </p:bgPr>
    </p:bg>
    <p:spTree>
      <p:nvGrpSpPr>
        <p:cNvPr id="1" name="Shape 59"/>
        <p:cNvGrpSpPr/>
        <p:nvPr/>
      </p:nvGrpSpPr>
      <p:grpSpPr>
        <a:xfrm>
          <a:off x="0" y="0"/>
          <a:ext cx="0" cy="0"/>
          <a:chOff x="0" y="0"/>
          <a:chExt cx="0" cy="0"/>
        </a:xfrm>
      </p:grpSpPr>
      <p:sp>
        <p:nvSpPr>
          <p:cNvPr id="61" name="Google Shape;61;p23"/>
          <p:cNvSpPr txBox="1">
            <a:spLocks noGrp="1"/>
          </p:cNvSpPr>
          <p:nvPr>
            <p:ph type="body" idx="1"/>
          </p:nvPr>
        </p:nvSpPr>
        <p:spPr>
          <a:xfrm>
            <a:off x="594360" y="2654643"/>
            <a:ext cx="6714864" cy="307777"/>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Clr>
                <a:srgbClr val="3F3F3F"/>
              </a:buClr>
              <a:buSzPts val="2000"/>
              <a:buFont typeface="Arial"/>
              <a:buNone/>
              <a:defRPr sz="2000">
                <a:latin typeface="Aptos" panose="020B0004020202020204" pitchFamily="34" charset="0"/>
              </a:defRPr>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
        <p:nvSpPr>
          <p:cNvPr id="63" name="Google Shape;63;p23"/>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64" name="Google Shape;64;p23"/>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sp>
        <p:nvSpPr>
          <p:cNvPr id="66" name="Google Shape;66;p23"/>
          <p:cNvSpPr/>
          <p:nvPr/>
        </p:nvSpPr>
        <p:spPr>
          <a:xfrm>
            <a:off x="9879382" y="-1169095"/>
            <a:ext cx="2338190" cy="2338190"/>
          </a:xfrm>
          <a:prstGeom prst="pie">
            <a:avLst>
              <a:gd name="adj1" fmla="val 0"/>
              <a:gd name="adj2" fmla="val 10795612"/>
            </a:avLst>
          </a:prstGeom>
          <a:solidFill>
            <a:srgbClr val="AFD7D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67" name="Google Shape;67;p23"/>
          <p:cNvSpPr/>
          <p:nvPr/>
        </p:nvSpPr>
        <p:spPr>
          <a:xfrm>
            <a:off x="8335968" y="-706089"/>
            <a:ext cx="1393345" cy="1412178"/>
          </a:xfrm>
          <a:prstGeom prst="pie">
            <a:avLst>
              <a:gd name="adj1" fmla="val 0"/>
              <a:gd name="adj2" fmla="val 1085180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68" name="Google Shape;68;p23"/>
          <p:cNvSpPr/>
          <p:nvPr/>
        </p:nvSpPr>
        <p:spPr>
          <a:xfrm>
            <a:off x="9624160" y="313424"/>
            <a:ext cx="1157486" cy="1157486"/>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cxnSp>
        <p:nvCxnSpPr>
          <p:cNvPr id="8" name="Google Shape;27;p18">
            <a:extLst>
              <a:ext uri="{FF2B5EF4-FFF2-40B4-BE49-F238E27FC236}">
                <a16:creationId xmlns:a16="http://schemas.microsoft.com/office/drawing/2014/main" id="{767E8DCB-FD69-12BF-ACB3-0D493AC48D6A}"/>
              </a:ext>
            </a:extLst>
          </p:cNvPr>
          <p:cNvCxnSpPr/>
          <p:nvPr userDrawn="1"/>
        </p:nvCxnSpPr>
        <p:spPr>
          <a:xfrm>
            <a:off x="594360" y="2316480"/>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9" name="Google Shape;23;p18">
            <a:extLst>
              <a:ext uri="{FF2B5EF4-FFF2-40B4-BE49-F238E27FC236}">
                <a16:creationId xmlns:a16="http://schemas.microsoft.com/office/drawing/2014/main" id="{3208D451-DE01-4D88-79C8-D5E32EF32045}"/>
              </a:ext>
            </a:extLst>
          </p:cNvPr>
          <p:cNvSpPr txBox="1">
            <a:spLocks noGrp="1"/>
          </p:cNvSpPr>
          <p:nvPr>
            <p:ph type="title"/>
          </p:nvPr>
        </p:nvSpPr>
        <p:spPr>
          <a:xfrm>
            <a:off x="594358" y="1679229"/>
            <a:ext cx="11056621" cy="541687"/>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3" name="Online Image Placeholder 2">
            <a:extLst>
              <a:ext uri="{FF2B5EF4-FFF2-40B4-BE49-F238E27FC236}">
                <a16:creationId xmlns:a16="http://schemas.microsoft.com/office/drawing/2014/main" id="{7E139279-17AD-8B2F-8733-16E75DD1ECD1}"/>
              </a:ext>
            </a:extLst>
          </p:cNvPr>
          <p:cNvSpPr>
            <a:spLocks noGrp="1"/>
          </p:cNvSpPr>
          <p:nvPr>
            <p:ph type="clipArt" sz="quarter" idx="13"/>
          </p:nvPr>
        </p:nvSpPr>
        <p:spPr>
          <a:xfrm>
            <a:off x="7667812" y="2654643"/>
            <a:ext cx="3982851" cy="3031636"/>
          </a:xfrm>
        </p:spPr>
        <p:txBody>
          <a:bodyPr/>
          <a:lstStyle/>
          <a:p>
            <a:r>
              <a:rPr lang="en-US"/>
              <a:t>Click icon to add online image</a:t>
            </a:r>
            <a:endParaRPr lang="sl-SI"/>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el und zwei Inhalte 2" preserve="1" userDrawn="1">
  <p:cSld name="Naslov, bullet, slika 2 - spodnja poravnava">
    <p:bg>
      <p:bgPr>
        <a:solidFill>
          <a:schemeClr val="lt1"/>
        </a:solidFill>
        <a:effectLst/>
      </p:bgPr>
    </p:bg>
    <p:spTree>
      <p:nvGrpSpPr>
        <p:cNvPr id="1" name="Shape 59"/>
        <p:cNvGrpSpPr/>
        <p:nvPr/>
      </p:nvGrpSpPr>
      <p:grpSpPr>
        <a:xfrm>
          <a:off x="0" y="0"/>
          <a:ext cx="0" cy="0"/>
          <a:chOff x="0" y="0"/>
          <a:chExt cx="0" cy="0"/>
        </a:xfrm>
      </p:grpSpPr>
      <p:sp>
        <p:nvSpPr>
          <p:cNvPr id="61" name="Google Shape;61;p23"/>
          <p:cNvSpPr txBox="1">
            <a:spLocks noGrp="1"/>
          </p:cNvSpPr>
          <p:nvPr>
            <p:ph type="body" idx="1"/>
          </p:nvPr>
        </p:nvSpPr>
        <p:spPr>
          <a:xfrm>
            <a:off x="594360" y="5582842"/>
            <a:ext cx="6714864" cy="307777"/>
          </a:xfrm>
          <a:prstGeom prst="rect">
            <a:avLst/>
          </a:prstGeom>
          <a:noFill/>
          <a:ln>
            <a:noFill/>
          </a:ln>
        </p:spPr>
        <p:txBody>
          <a:bodyPr spcFirstLastPara="1" wrap="square" lIns="0" tIns="0" rIns="0" bIns="0" anchor="b" anchorCtr="0">
            <a:spAutoFit/>
          </a:bodyPr>
          <a:lstStyle>
            <a:lvl1pPr marL="342000" lvl="0" indent="-342000" algn="l">
              <a:lnSpc>
                <a:spcPct val="100000"/>
              </a:lnSpc>
              <a:spcBef>
                <a:spcPts val="0"/>
              </a:spcBef>
              <a:spcAft>
                <a:spcPts val="0"/>
              </a:spcAft>
              <a:buClr>
                <a:srgbClr val="035854"/>
              </a:buClr>
              <a:buSzPts val="2000"/>
              <a:buFont typeface="Arial" panose="020B0604020202020204" pitchFamily="34" charset="0"/>
              <a:buChar char="•"/>
              <a:defRPr sz="2000" b="1">
                <a:solidFill>
                  <a:srgbClr val="035854"/>
                </a:solidFill>
                <a:latin typeface="Aptos" panose="020B0004020202020204" pitchFamily="34" charset="0"/>
              </a:defRPr>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
        <p:nvSpPr>
          <p:cNvPr id="63" name="Google Shape;63;p23"/>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64" name="Google Shape;64;p23"/>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sp>
        <p:nvSpPr>
          <p:cNvPr id="66" name="Google Shape;66;p23"/>
          <p:cNvSpPr/>
          <p:nvPr/>
        </p:nvSpPr>
        <p:spPr>
          <a:xfrm>
            <a:off x="9879382" y="-1169095"/>
            <a:ext cx="2338190" cy="2338190"/>
          </a:xfrm>
          <a:prstGeom prst="pie">
            <a:avLst>
              <a:gd name="adj1" fmla="val 0"/>
              <a:gd name="adj2" fmla="val 10795612"/>
            </a:avLst>
          </a:prstGeom>
          <a:solidFill>
            <a:srgbClr val="AFD7D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67" name="Google Shape;67;p23"/>
          <p:cNvSpPr/>
          <p:nvPr/>
        </p:nvSpPr>
        <p:spPr>
          <a:xfrm>
            <a:off x="8335968" y="-706089"/>
            <a:ext cx="1393345" cy="1412178"/>
          </a:xfrm>
          <a:prstGeom prst="pie">
            <a:avLst>
              <a:gd name="adj1" fmla="val 0"/>
              <a:gd name="adj2" fmla="val 1085180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68" name="Google Shape;68;p23"/>
          <p:cNvSpPr/>
          <p:nvPr/>
        </p:nvSpPr>
        <p:spPr>
          <a:xfrm>
            <a:off x="9624160" y="313424"/>
            <a:ext cx="1157486" cy="1157486"/>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cxnSp>
        <p:nvCxnSpPr>
          <p:cNvPr id="8" name="Google Shape;27;p18">
            <a:extLst>
              <a:ext uri="{FF2B5EF4-FFF2-40B4-BE49-F238E27FC236}">
                <a16:creationId xmlns:a16="http://schemas.microsoft.com/office/drawing/2014/main" id="{767E8DCB-FD69-12BF-ACB3-0D493AC48D6A}"/>
              </a:ext>
            </a:extLst>
          </p:cNvPr>
          <p:cNvCxnSpPr/>
          <p:nvPr userDrawn="1"/>
        </p:nvCxnSpPr>
        <p:spPr>
          <a:xfrm>
            <a:off x="594360" y="2316480"/>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9" name="Google Shape;23;p18">
            <a:extLst>
              <a:ext uri="{FF2B5EF4-FFF2-40B4-BE49-F238E27FC236}">
                <a16:creationId xmlns:a16="http://schemas.microsoft.com/office/drawing/2014/main" id="{3208D451-DE01-4D88-79C8-D5E32EF32045}"/>
              </a:ext>
            </a:extLst>
          </p:cNvPr>
          <p:cNvSpPr txBox="1">
            <a:spLocks noGrp="1"/>
          </p:cNvSpPr>
          <p:nvPr>
            <p:ph type="title"/>
          </p:nvPr>
        </p:nvSpPr>
        <p:spPr>
          <a:xfrm>
            <a:off x="594358" y="1679229"/>
            <a:ext cx="11056621" cy="541687"/>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3" name="Online Image Placeholder 2">
            <a:extLst>
              <a:ext uri="{FF2B5EF4-FFF2-40B4-BE49-F238E27FC236}">
                <a16:creationId xmlns:a16="http://schemas.microsoft.com/office/drawing/2014/main" id="{7E139279-17AD-8B2F-8733-16E75DD1ECD1}"/>
              </a:ext>
            </a:extLst>
          </p:cNvPr>
          <p:cNvSpPr>
            <a:spLocks noGrp="1"/>
          </p:cNvSpPr>
          <p:nvPr>
            <p:ph type="clipArt" sz="quarter" idx="13"/>
          </p:nvPr>
        </p:nvSpPr>
        <p:spPr>
          <a:xfrm>
            <a:off x="7667812" y="2858983"/>
            <a:ext cx="3982851" cy="3031636"/>
          </a:xfrm>
        </p:spPr>
        <p:txBody>
          <a:bodyPr/>
          <a:lstStyle/>
          <a:p>
            <a:r>
              <a:rPr lang="en-US"/>
              <a:t>Click icon to add online image</a:t>
            </a:r>
            <a:endParaRPr lang="sl-SI"/>
          </a:p>
        </p:txBody>
      </p:sp>
    </p:spTree>
    <p:extLst>
      <p:ext uri="{BB962C8B-B14F-4D97-AF65-F5344CB8AC3E}">
        <p14:creationId xmlns:p14="http://schemas.microsoft.com/office/powerpoint/2010/main" val="1876500277"/>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el und zwei Inhalte 2" preserve="1" userDrawn="1">
  <p:cSld name="Naslov in dve besedili">
    <p:bg>
      <p:bgPr>
        <a:solidFill>
          <a:schemeClr val="lt1"/>
        </a:solidFill>
        <a:effectLst/>
      </p:bgPr>
    </p:bg>
    <p:spTree>
      <p:nvGrpSpPr>
        <p:cNvPr id="1" name="Shape 59"/>
        <p:cNvGrpSpPr/>
        <p:nvPr/>
      </p:nvGrpSpPr>
      <p:grpSpPr>
        <a:xfrm>
          <a:off x="0" y="0"/>
          <a:ext cx="0" cy="0"/>
          <a:chOff x="0" y="0"/>
          <a:chExt cx="0" cy="0"/>
        </a:xfrm>
      </p:grpSpPr>
      <p:sp>
        <p:nvSpPr>
          <p:cNvPr id="63" name="Google Shape;63;p23"/>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64" name="Google Shape;64;p23"/>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sp>
        <p:nvSpPr>
          <p:cNvPr id="66" name="Google Shape;66;p23"/>
          <p:cNvSpPr/>
          <p:nvPr/>
        </p:nvSpPr>
        <p:spPr>
          <a:xfrm>
            <a:off x="9879382" y="-1169095"/>
            <a:ext cx="2338190" cy="2338190"/>
          </a:xfrm>
          <a:prstGeom prst="pie">
            <a:avLst>
              <a:gd name="adj1" fmla="val 0"/>
              <a:gd name="adj2" fmla="val 10795612"/>
            </a:avLst>
          </a:prstGeom>
          <a:solidFill>
            <a:srgbClr val="AFD7D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67" name="Google Shape;67;p23"/>
          <p:cNvSpPr/>
          <p:nvPr/>
        </p:nvSpPr>
        <p:spPr>
          <a:xfrm>
            <a:off x="8335968" y="-706089"/>
            <a:ext cx="1393345" cy="1412178"/>
          </a:xfrm>
          <a:prstGeom prst="pie">
            <a:avLst>
              <a:gd name="adj1" fmla="val 0"/>
              <a:gd name="adj2" fmla="val 1085180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68" name="Google Shape;68;p23"/>
          <p:cNvSpPr/>
          <p:nvPr/>
        </p:nvSpPr>
        <p:spPr>
          <a:xfrm>
            <a:off x="9624160" y="313424"/>
            <a:ext cx="1157486" cy="1157486"/>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cxnSp>
        <p:nvCxnSpPr>
          <p:cNvPr id="8" name="Google Shape;27;p18">
            <a:extLst>
              <a:ext uri="{FF2B5EF4-FFF2-40B4-BE49-F238E27FC236}">
                <a16:creationId xmlns:a16="http://schemas.microsoft.com/office/drawing/2014/main" id="{767E8DCB-FD69-12BF-ACB3-0D493AC48D6A}"/>
              </a:ext>
            </a:extLst>
          </p:cNvPr>
          <p:cNvCxnSpPr/>
          <p:nvPr userDrawn="1"/>
        </p:nvCxnSpPr>
        <p:spPr>
          <a:xfrm>
            <a:off x="594360" y="2316480"/>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9" name="Google Shape;23;p18">
            <a:extLst>
              <a:ext uri="{FF2B5EF4-FFF2-40B4-BE49-F238E27FC236}">
                <a16:creationId xmlns:a16="http://schemas.microsoft.com/office/drawing/2014/main" id="{3208D451-DE01-4D88-79C8-D5E32EF32045}"/>
              </a:ext>
            </a:extLst>
          </p:cNvPr>
          <p:cNvSpPr txBox="1">
            <a:spLocks noGrp="1"/>
          </p:cNvSpPr>
          <p:nvPr>
            <p:ph type="title"/>
          </p:nvPr>
        </p:nvSpPr>
        <p:spPr>
          <a:xfrm>
            <a:off x="594358" y="1679229"/>
            <a:ext cx="11056621" cy="541687"/>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2" name="Google Shape;61;p23">
            <a:extLst>
              <a:ext uri="{FF2B5EF4-FFF2-40B4-BE49-F238E27FC236}">
                <a16:creationId xmlns:a16="http://schemas.microsoft.com/office/drawing/2014/main" id="{768683E0-2AFF-6CF8-F4ED-0797044C5246}"/>
              </a:ext>
            </a:extLst>
          </p:cNvPr>
          <p:cNvSpPr txBox="1">
            <a:spLocks noGrp="1"/>
          </p:cNvSpPr>
          <p:nvPr>
            <p:ph type="body" idx="15"/>
          </p:nvPr>
        </p:nvSpPr>
        <p:spPr>
          <a:xfrm>
            <a:off x="594360" y="2654644"/>
            <a:ext cx="5394904" cy="307777"/>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Clr>
                <a:srgbClr val="3F3F3F"/>
              </a:buClr>
              <a:buSzPts val="2000"/>
              <a:buFont typeface="Arial"/>
              <a:buNone/>
              <a:defRPr sz="2000">
                <a:latin typeface="Aptos" panose="020B0004020202020204" pitchFamily="34" charset="0"/>
              </a:defRPr>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
        <p:nvSpPr>
          <p:cNvPr id="3" name="Google Shape;61;p23">
            <a:extLst>
              <a:ext uri="{FF2B5EF4-FFF2-40B4-BE49-F238E27FC236}">
                <a16:creationId xmlns:a16="http://schemas.microsoft.com/office/drawing/2014/main" id="{FECAAD91-4A10-DC82-A8CB-F634C1DC23C9}"/>
              </a:ext>
            </a:extLst>
          </p:cNvPr>
          <p:cNvSpPr txBox="1">
            <a:spLocks noGrp="1"/>
          </p:cNvSpPr>
          <p:nvPr>
            <p:ph type="body" idx="16"/>
          </p:nvPr>
        </p:nvSpPr>
        <p:spPr>
          <a:xfrm>
            <a:off x="6256075" y="2654643"/>
            <a:ext cx="5394904" cy="307777"/>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Clr>
                <a:srgbClr val="3F3F3F"/>
              </a:buClr>
              <a:buSzPts val="2000"/>
              <a:buFont typeface="Arial"/>
              <a:buNone/>
              <a:defRPr sz="2000">
                <a:latin typeface="Aptos" panose="020B0004020202020204" pitchFamily="34" charset="0"/>
              </a:defRPr>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Tree>
    <p:extLst>
      <p:ext uri="{BB962C8B-B14F-4D97-AF65-F5344CB8AC3E}">
        <p14:creationId xmlns:p14="http://schemas.microsoft.com/office/powerpoint/2010/main" val="219831242"/>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el und Inhalt " userDrawn="1">
  <p:cSld name="Naslov in dve besedili levo">
    <p:bg>
      <p:bgPr>
        <a:solidFill>
          <a:schemeClr val="lt1"/>
        </a:solidFill>
        <a:effectLst/>
      </p:bgPr>
    </p:bg>
    <p:spTree>
      <p:nvGrpSpPr>
        <p:cNvPr id="1" name="Shape 42"/>
        <p:cNvGrpSpPr/>
        <p:nvPr/>
      </p:nvGrpSpPr>
      <p:grpSpPr>
        <a:xfrm>
          <a:off x="0" y="0"/>
          <a:ext cx="0" cy="0"/>
          <a:chOff x="0" y="0"/>
          <a:chExt cx="0" cy="0"/>
        </a:xfrm>
      </p:grpSpPr>
      <p:cxnSp>
        <p:nvCxnSpPr>
          <p:cNvPr id="44" name="Google Shape;44;p24"/>
          <p:cNvCxnSpPr/>
          <p:nvPr/>
        </p:nvCxnSpPr>
        <p:spPr>
          <a:xfrm>
            <a:off x="6318885" y="5952831"/>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47" name="Google Shape;47;p24"/>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48" name="Google Shape;48;p24"/>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sp>
        <p:nvSpPr>
          <p:cNvPr id="49" name="Google Shape;49;p24"/>
          <p:cNvSpPr/>
          <p:nvPr/>
        </p:nvSpPr>
        <p:spPr>
          <a:xfrm>
            <a:off x="8601559" y="-1416132"/>
            <a:ext cx="2848220" cy="284822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50" name="Google Shape;50;p24"/>
          <p:cNvSpPr/>
          <p:nvPr/>
        </p:nvSpPr>
        <p:spPr>
          <a:xfrm>
            <a:off x="6179401" y="-908076"/>
            <a:ext cx="1807674" cy="1832107"/>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51" name="Google Shape;51;p24"/>
          <p:cNvSpPr/>
          <p:nvPr/>
        </p:nvSpPr>
        <p:spPr>
          <a:xfrm>
            <a:off x="7827282" y="1627027"/>
            <a:ext cx="1307555" cy="1307555"/>
          </a:xfrm>
          <a:prstGeom prst="ellipse">
            <a:avLst/>
          </a:prstGeom>
          <a:solidFill>
            <a:srgbClr val="CBE27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2" name="Google Shape;70;p26">
            <a:extLst>
              <a:ext uri="{FF2B5EF4-FFF2-40B4-BE49-F238E27FC236}">
                <a16:creationId xmlns:a16="http://schemas.microsoft.com/office/drawing/2014/main" id="{C150ACFE-C1AC-62E7-DD98-08D8617A4DCB}"/>
              </a:ext>
            </a:extLst>
          </p:cNvPr>
          <p:cNvSpPr txBox="1">
            <a:spLocks noGrp="1"/>
          </p:cNvSpPr>
          <p:nvPr>
            <p:ph type="title"/>
          </p:nvPr>
        </p:nvSpPr>
        <p:spPr>
          <a:xfrm>
            <a:off x="6318885" y="4506329"/>
            <a:ext cx="5278755" cy="138076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3" name="Google Shape;61;p23">
            <a:extLst>
              <a:ext uri="{FF2B5EF4-FFF2-40B4-BE49-F238E27FC236}">
                <a16:creationId xmlns:a16="http://schemas.microsoft.com/office/drawing/2014/main" id="{5827D0D2-7F5F-06D7-D0ED-F6932F7ABD00}"/>
              </a:ext>
            </a:extLst>
          </p:cNvPr>
          <p:cNvSpPr txBox="1">
            <a:spLocks noGrp="1"/>
          </p:cNvSpPr>
          <p:nvPr>
            <p:ph type="body" idx="15"/>
          </p:nvPr>
        </p:nvSpPr>
        <p:spPr>
          <a:xfrm>
            <a:off x="594360" y="2708904"/>
            <a:ext cx="5207794" cy="307777"/>
          </a:xfrm>
          <a:prstGeom prst="rect">
            <a:avLst/>
          </a:prstGeom>
          <a:noFill/>
          <a:ln>
            <a:noFill/>
          </a:ln>
        </p:spPr>
        <p:txBody>
          <a:bodyPr spcFirstLastPara="1" wrap="square" lIns="0" tIns="0" rIns="0" bIns="0" anchor="b" anchorCtr="0">
            <a:spAutoFit/>
          </a:bodyPr>
          <a:lstStyle>
            <a:lvl1pPr marL="0" lvl="0" indent="0" algn="l">
              <a:lnSpc>
                <a:spcPct val="100000"/>
              </a:lnSpc>
              <a:spcBef>
                <a:spcPts val="0"/>
              </a:spcBef>
              <a:spcAft>
                <a:spcPts val="0"/>
              </a:spcAft>
              <a:buClr>
                <a:srgbClr val="3F3F3F"/>
              </a:buClr>
              <a:buSzPts val="2000"/>
              <a:buFont typeface="Arial"/>
              <a:buNone/>
              <a:defRPr sz="2000">
                <a:latin typeface="Aptos" panose="020B0004020202020204" pitchFamily="34" charset="0"/>
              </a:defRPr>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
        <p:nvSpPr>
          <p:cNvPr id="4" name="Google Shape;61;p23">
            <a:extLst>
              <a:ext uri="{FF2B5EF4-FFF2-40B4-BE49-F238E27FC236}">
                <a16:creationId xmlns:a16="http://schemas.microsoft.com/office/drawing/2014/main" id="{B451E4F4-7E38-F884-257C-B1EEB8187D08}"/>
              </a:ext>
            </a:extLst>
          </p:cNvPr>
          <p:cNvSpPr txBox="1">
            <a:spLocks noGrp="1"/>
          </p:cNvSpPr>
          <p:nvPr>
            <p:ph type="body" idx="16"/>
          </p:nvPr>
        </p:nvSpPr>
        <p:spPr>
          <a:xfrm>
            <a:off x="594360" y="5543453"/>
            <a:ext cx="5207794" cy="307777"/>
          </a:xfrm>
          <a:prstGeom prst="rect">
            <a:avLst/>
          </a:prstGeom>
          <a:noFill/>
          <a:ln>
            <a:noFill/>
          </a:ln>
        </p:spPr>
        <p:txBody>
          <a:bodyPr spcFirstLastPara="1" wrap="square" lIns="0" tIns="0" rIns="0" bIns="0" anchor="b" anchorCtr="0">
            <a:spAutoFit/>
          </a:bodyPr>
          <a:lstStyle>
            <a:lvl1pPr marL="0" lvl="0" indent="0" algn="l">
              <a:lnSpc>
                <a:spcPct val="100000"/>
              </a:lnSpc>
              <a:spcBef>
                <a:spcPts val="0"/>
              </a:spcBef>
              <a:spcAft>
                <a:spcPts val="0"/>
              </a:spcAft>
              <a:buClr>
                <a:srgbClr val="3F3F3F"/>
              </a:buClr>
              <a:buSzPts val="2000"/>
              <a:buFont typeface="Arial"/>
              <a:buNone/>
              <a:defRPr sz="2000">
                <a:latin typeface="Aptos" panose="020B0004020202020204" pitchFamily="34" charset="0"/>
              </a:defRPr>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el und Inhalt " preserve="1" userDrawn="1">
  <p:cSld name="Naslov in besedilo levo">
    <p:bg>
      <p:bgPr>
        <a:solidFill>
          <a:schemeClr val="lt1"/>
        </a:solidFill>
        <a:effectLst/>
      </p:bgPr>
    </p:bg>
    <p:spTree>
      <p:nvGrpSpPr>
        <p:cNvPr id="1" name="Shape 42"/>
        <p:cNvGrpSpPr/>
        <p:nvPr/>
      </p:nvGrpSpPr>
      <p:grpSpPr>
        <a:xfrm>
          <a:off x="0" y="0"/>
          <a:ext cx="0" cy="0"/>
          <a:chOff x="0" y="0"/>
          <a:chExt cx="0" cy="0"/>
        </a:xfrm>
      </p:grpSpPr>
      <p:cxnSp>
        <p:nvCxnSpPr>
          <p:cNvPr id="44" name="Google Shape;44;p24"/>
          <p:cNvCxnSpPr/>
          <p:nvPr/>
        </p:nvCxnSpPr>
        <p:spPr>
          <a:xfrm>
            <a:off x="6318885" y="5952831"/>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47" name="Google Shape;47;p24"/>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48" name="Google Shape;48;p24"/>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sp>
        <p:nvSpPr>
          <p:cNvPr id="49" name="Google Shape;49;p24"/>
          <p:cNvSpPr/>
          <p:nvPr/>
        </p:nvSpPr>
        <p:spPr>
          <a:xfrm>
            <a:off x="8601559" y="-1416132"/>
            <a:ext cx="2848220" cy="284822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50" name="Google Shape;50;p24"/>
          <p:cNvSpPr/>
          <p:nvPr/>
        </p:nvSpPr>
        <p:spPr>
          <a:xfrm>
            <a:off x="6179401" y="-908076"/>
            <a:ext cx="1807674" cy="1832107"/>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51" name="Google Shape;51;p24"/>
          <p:cNvSpPr/>
          <p:nvPr/>
        </p:nvSpPr>
        <p:spPr>
          <a:xfrm>
            <a:off x="7827282" y="1627027"/>
            <a:ext cx="1307555" cy="1307555"/>
          </a:xfrm>
          <a:prstGeom prst="ellipse">
            <a:avLst/>
          </a:prstGeom>
          <a:solidFill>
            <a:srgbClr val="CBE27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2" name="Google Shape;70;p26">
            <a:extLst>
              <a:ext uri="{FF2B5EF4-FFF2-40B4-BE49-F238E27FC236}">
                <a16:creationId xmlns:a16="http://schemas.microsoft.com/office/drawing/2014/main" id="{C150ACFE-C1AC-62E7-DD98-08D8617A4DCB}"/>
              </a:ext>
            </a:extLst>
          </p:cNvPr>
          <p:cNvSpPr txBox="1">
            <a:spLocks noGrp="1"/>
          </p:cNvSpPr>
          <p:nvPr>
            <p:ph type="title"/>
          </p:nvPr>
        </p:nvSpPr>
        <p:spPr>
          <a:xfrm>
            <a:off x="6318885" y="4506329"/>
            <a:ext cx="5278755" cy="138076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4" name="Google Shape;61;p23">
            <a:extLst>
              <a:ext uri="{FF2B5EF4-FFF2-40B4-BE49-F238E27FC236}">
                <a16:creationId xmlns:a16="http://schemas.microsoft.com/office/drawing/2014/main" id="{B451E4F4-7E38-F884-257C-B1EEB8187D08}"/>
              </a:ext>
            </a:extLst>
          </p:cNvPr>
          <p:cNvSpPr txBox="1">
            <a:spLocks noGrp="1"/>
          </p:cNvSpPr>
          <p:nvPr>
            <p:ph type="body" idx="16"/>
          </p:nvPr>
        </p:nvSpPr>
        <p:spPr>
          <a:xfrm>
            <a:off x="594360" y="5543453"/>
            <a:ext cx="5207794" cy="307777"/>
          </a:xfrm>
          <a:prstGeom prst="rect">
            <a:avLst/>
          </a:prstGeom>
          <a:noFill/>
          <a:ln>
            <a:noFill/>
          </a:ln>
        </p:spPr>
        <p:txBody>
          <a:bodyPr spcFirstLastPara="1" wrap="square" lIns="0" tIns="0" rIns="0" bIns="0" anchor="b" anchorCtr="0">
            <a:spAutoFit/>
          </a:bodyPr>
          <a:lstStyle>
            <a:lvl1pPr marL="0" lvl="0" indent="0" algn="l">
              <a:lnSpc>
                <a:spcPct val="100000"/>
              </a:lnSpc>
              <a:spcBef>
                <a:spcPts val="0"/>
              </a:spcBef>
              <a:spcAft>
                <a:spcPts val="0"/>
              </a:spcAft>
              <a:buClr>
                <a:srgbClr val="3F3F3F"/>
              </a:buClr>
              <a:buSzPts val="2000"/>
              <a:buFont typeface="Arial"/>
              <a:buNone/>
              <a:defRPr sz="2000">
                <a:latin typeface="Aptos" panose="020B0004020202020204" pitchFamily="34" charset="0"/>
              </a:defRPr>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Tree>
    <p:extLst>
      <p:ext uri="{BB962C8B-B14F-4D97-AF65-F5344CB8AC3E}">
        <p14:creationId xmlns:p14="http://schemas.microsoft.com/office/powerpoint/2010/main" val="3447600585"/>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el und Inhalt " preserve="1" userDrawn="1">
  <p:cSld name="1_Titel und Inhalt ">
    <p:bg>
      <p:bgPr>
        <a:solidFill>
          <a:schemeClr val="lt1"/>
        </a:solidFill>
        <a:effectLst/>
      </p:bgPr>
    </p:bg>
    <p:spTree>
      <p:nvGrpSpPr>
        <p:cNvPr id="1" name="Shape 42"/>
        <p:cNvGrpSpPr/>
        <p:nvPr/>
      </p:nvGrpSpPr>
      <p:grpSpPr>
        <a:xfrm>
          <a:off x="0" y="0"/>
          <a:ext cx="0" cy="0"/>
          <a:chOff x="0" y="0"/>
          <a:chExt cx="0" cy="0"/>
        </a:xfrm>
      </p:grpSpPr>
      <p:cxnSp>
        <p:nvCxnSpPr>
          <p:cNvPr id="44" name="Google Shape;44;p24"/>
          <p:cNvCxnSpPr/>
          <p:nvPr/>
        </p:nvCxnSpPr>
        <p:spPr>
          <a:xfrm>
            <a:off x="6318885" y="5952831"/>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47" name="Google Shape;47;p24"/>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48" name="Google Shape;48;p24"/>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sp>
        <p:nvSpPr>
          <p:cNvPr id="2" name="Google Shape;70;p26">
            <a:extLst>
              <a:ext uri="{FF2B5EF4-FFF2-40B4-BE49-F238E27FC236}">
                <a16:creationId xmlns:a16="http://schemas.microsoft.com/office/drawing/2014/main" id="{C150ACFE-C1AC-62E7-DD98-08D8617A4DCB}"/>
              </a:ext>
            </a:extLst>
          </p:cNvPr>
          <p:cNvSpPr txBox="1">
            <a:spLocks noGrp="1"/>
          </p:cNvSpPr>
          <p:nvPr>
            <p:ph type="title"/>
          </p:nvPr>
        </p:nvSpPr>
        <p:spPr>
          <a:xfrm>
            <a:off x="6318885" y="4506329"/>
            <a:ext cx="5278755" cy="138076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3" name="Google Shape;98;p27">
            <a:extLst>
              <a:ext uri="{FF2B5EF4-FFF2-40B4-BE49-F238E27FC236}">
                <a16:creationId xmlns:a16="http://schemas.microsoft.com/office/drawing/2014/main" id="{25B6E8BC-17F6-DBF3-83F6-57AE93B5BA53}"/>
              </a:ext>
            </a:extLst>
          </p:cNvPr>
          <p:cNvSpPr/>
          <p:nvPr userDrawn="1"/>
        </p:nvSpPr>
        <p:spPr>
          <a:xfrm>
            <a:off x="9879382" y="-1169095"/>
            <a:ext cx="2338190" cy="2338190"/>
          </a:xfrm>
          <a:prstGeom prst="pie">
            <a:avLst>
              <a:gd name="adj1" fmla="val 0"/>
              <a:gd name="adj2" fmla="val 1079561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5" name="Google Shape;99;p27">
            <a:extLst>
              <a:ext uri="{FF2B5EF4-FFF2-40B4-BE49-F238E27FC236}">
                <a16:creationId xmlns:a16="http://schemas.microsoft.com/office/drawing/2014/main" id="{23031AD6-D367-4A7F-334F-55301C0EC8EA}"/>
              </a:ext>
            </a:extLst>
          </p:cNvPr>
          <p:cNvSpPr/>
          <p:nvPr userDrawn="1"/>
        </p:nvSpPr>
        <p:spPr>
          <a:xfrm>
            <a:off x="8335968" y="-706089"/>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6" name="Google Shape;100;p27">
            <a:extLst>
              <a:ext uri="{FF2B5EF4-FFF2-40B4-BE49-F238E27FC236}">
                <a16:creationId xmlns:a16="http://schemas.microsoft.com/office/drawing/2014/main" id="{D1AF6040-9FE5-0D85-3C02-294F6794D6B5}"/>
              </a:ext>
            </a:extLst>
          </p:cNvPr>
          <p:cNvSpPr/>
          <p:nvPr userDrawn="1"/>
        </p:nvSpPr>
        <p:spPr>
          <a:xfrm>
            <a:off x="9762833" y="493293"/>
            <a:ext cx="806080" cy="80608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Tree>
    <p:extLst>
      <p:ext uri="{BB962C8B-B14F-4D97-AF65-F5344CB8AC3E}">
        <p14:creationId xmlns:p14="http://schemas.microsoft.com/office/powerpoint/2010/main" val="4104930256"/>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body" idx="1"/>
          </p:nvPr>
        </p:nvSpPr>
        <p:spPr>
          <a:xfrm>
            <a:off x="594360" y="1825625"/>
            <a:ext cx="11003280" cy="4351338"/>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3F3F3F"/>
              </a:buClr>
              <a:buSzPts val="2800"/>
              <a:buFont typeface="Arial"/>
              <a:buNone/>
              <a:defRPr sz="2800" b="0" i="0" u="none" strike="noStrike" cap="none">
                <a:solidFill>
                  <a:srgbClr val="3F3F3F"/>
                </a:solidFill>
                <a:latin typeface="Arial"/>
                <a:ea typeface="Arial"/>
                <a:cs typeface="Arial"/>
                <a:sym typeface="Arial"/>
              </a:defRPr>
            </a:lvl1pPr>
            <a:lvl2pPr marL="914400" marR="0" lvl="1" indent="-381000" algn="l" rtl="0">
              <a:lnSpc>
                <a:spcPct val="90000"/>
              </a:lnSpc>
              <a:spcBef>
                <a:spcPts val="500"/>
              </a:spcBef>
              <a:spcAft>
                <a:spcPts val="0"/>
              </a:spcAft>
              <a:buClr>
                <a:srgbClr val="3F3F3F"/>
              </a:buClr>
              <a:buSzPts val="2400"/>
              <a:buFont typeface="Arial"/>
              <a:buChar char="•"/>
              <a:defRPr sz="2400" b="0" i="0" u="none" strike="noStrike" cap="none">
                <a:solidFill>
                  <a:srgbClr val="3F3F3F"/>
                </a:solidFill>
                <a:latin typeface="Arial"/>
                <a:ea typeface="Arial"/>
                <a:cs typeface="Arial"/>
                <a:sym typeface="Arial"/>
              </a:defRPr>
            </a:lvl2pPr>
            <a:lvl3pPr marL="1371600" marR="0" lvl="2" indent="-355600" algn="l" rtl="0">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3pPr>
            <a:lvl4pPr marL="1828800" marR="0" lvl="3"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4pPr>
            <a:lvl5pPr marL="2286000" marR="0" lvl="4"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dirty="0"/>
          </a:p>
        </p:txBody>
      </p:sp>
      <p:sp>
        <p:nvSpPr>
          <p:cNvPr id="11" name="Google Shape;11;p16"/>
          <p:cNvSpPr txBox="1">
            <a:spLocks noGrp="1"/>
          </p:cNvSpPr>
          <p:nvPr>
            <p:ph type="title"/>
          </p:nvPr>
        </p:nvSpPr>
        <p:spPr>
          <a:xfrm>
            <a:off x="594360" y="365125"/>
            <a:ext cx="11003280" cy="1325563"/>
          </a:xfrm>
          <a:prstGeom prst="rect">
            <a:avLst/>
          </a:prstGeom>
          <a:noFill/>
          <a:ln>
            <a:noFill/>
          </a:ln>
        </p:spPr>
        <p:txBody>
          <a:bodyPr spcFirstLastPara="1" wrap="square" lIns="91425" tIns="45700" rIns="91425" bIns="45700" anchor="ctr" anchorCtr="0">
            <a:normAutofit/>
          </a:bodyPr>
          <a:lstStyle>
            <a:lvl1pPr marR="0" lvl="0" algn="l" rtl="0">
              <a:lnSpc>
                <a:spcPct val="80000"/>
              </a:lnSpc>
              <a:spcBef>
                <a:spcPts val="0"/>
              </a:spcBef>
              <a:spcAft>
                <a:spcPts val="0"/>
              </a:spcAft>
              <a:buClr>
                <a:srgbClr val="3F3F3F"/>
              </a:buClr>
              <a:buSzPts val="4400"/>
              <a:buFont typeface="Play"/>
              <a:buNone/>
              <a:defRPr sz="4400" b="1" i="0" u="none" strike="noStrike" cap="none">
                <a:solidFill>
                  <a:srgbClr val="3F3F3F"/>
                </a:solidFill>
                <a:latin typeface="Play"/>
                <a:ea typeface="Play"/>
                <a:cs typeface="Play"/>
                <a:sym typeface="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9pPr>
          </a:lstStyle>
          <a:p>
            <a:endParaRPr dirty="0"/>
          </a:p>
        </p:txBody>
      </p:sp>
      <p:sp>
        <p:nvSpPr>
          <p:cNvPr id="12" name="Google Shape;12;p16"/>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ptos" panose="020B0004020202020204" pitchFamily="34" charset="0"/>
                <a:ea typeface="Aptos" panose="020B0004020202020204" pitchFamily="34" charset="0"/>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lang="sl-SI" dirty="0"/>
          </a:p>
        </p:txBody>
      </p:sp>
      <p:sp>
        <p:nvSpPr>
          <p:cNvPr id="13" name="Google Shape;13;p16"/>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pic>
        <p:nvPicPr>
          <p:cNvPr id="14" name="Google Shape;14;p16" descr="Logo ProCure"/>
          <p:cNvPicPr preferRelativeResize="0"/>
          <p:nvPr/>
        </p:nvPicPr>
        <p:blipFill rotWithShape="1">
          <a:blip r:embed="rId24">
            <a:alphaModFix/>
          </a:blip>
          <a:srcRect/>
          <a:stretch/>
        </p:blipFill>
        <p:spPr>
          <a:xfrm>
            <a:off x="10419633" y="5890912"/>
            <a:ext cx="1307555" cy="71385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63" r:id="rId3"/>
    <p:sldLayoutId id="2147483655" r:id="rId4"/>
    <p:sldLayoutId id="2147483665" r:id="rId5"/>
    <p:sldLayoutId id="2147483662" r:id="rId6"/>
    <p:sldLayoutId id="2147483653" r:id="rId7"/>
    <p:sldLayoutId id="2147483667" r:id="rId8"/>
    <p:sldLayoutId id="2147483671" r:id="rId9"/>
    <p:sldLayoutId id="2147483664" r:id="rId10"/>
    <p:sldLayoutId id="2147483668" r:id="rId11"/>
    <p:sldLayoutId id="2147483675" r:id="rId12"/>
    <p:sldLayoutId id="2147483660" r:id="rId13"/>
    <p:sldLayoutId id="2147483670" r:id="rId14"/>
    <p:sldLayoutId id="2147483672" r:id="rId15"/>
    <p:sldLayoutId id="2147483666" r:id="rId16"/>
    <p:sldLayoutId id="2147483661" r:id="rId17"/>
    <p:sldLayoutId id="2147483669" r:id="rId18"/>
    <p:sldLayoutId id="2147483673" r:id="rId19"/>
    <p:sldLayoutId id="2147483674" r:id="rId20"/>
    <p:sldLayoutId id="2147483676" r:id="rId21"/>
    <p:sldLayoutId id="2147483678" r:id="rId22"/>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ptos Serif" panose="02020604070405020304" pitchFamily="18" charset="0"/>
          <a:ea typeface="Aptos Serif" panose="02020604070405020304" pitchFamily="18" charset="0"/>
          <a:cs typeface="Aptos Serif" panose="02020604070405020304" pitchFamily="18"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ptos" panose="020B0004020202020204" pitchFamily="34" charset="0"/>
          <a:ea typeface="Aptos" panose="020B0004020202020204" pitchFamily="34" charset="0"/>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jpg"/><Relationship Id="rId3" Type="http://schemas.openxmlformats.org/officeDocument/2006/relationships/image" Target="../media/image7.jp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0.jpg"/><Relationship Id="rId11" Type="http://schemas.openxmlformats.org/officeDocument/2006/relationships/image" Target="../media/image15.png"/><Relationship Id="rId5" Type="http://schemas.openxmlformats.org/officeDocument/2006/relationships/image" Target="../media/image9.jp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jpg"/><Relationship Id="rId14" Type="http://schemas.openxmlformats.org/officeDocument/2006/relationships/image" Target="../media/image18.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1" name="Google Shape;101;p1"/>
          <p:cNvSpPr txBox="1"/>
          <p:nvPr/>
        </p:nvSpPr>
        <p:spPr>
          <a:xfrm>
            <a:off x="6309904" y="3195694"/>
            <a:ext cx="274519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sl-SI" sz="1800" b="0" i="0" u="none" strike="noStrike" cap="none" noProof="0" dirty="0">
                <a:solidFill>
                  <a:srgbClr val="3F3F3F"/>
                </a:solidFill>
                <a:latin typeface="Arial"/>
                <a:ea typeface="Arial"/>
                <a:cs typeface="Arial"/>
                <a:sym typeface="Arial"/>
              </a:rPr>
              <a:t>Datum</a:t>
            </a:r>
            <a:endParaRPr lang="sl-SI" sz="1400" b="0" i="0" u="none" strike="noStrike" cap="none" noProof="0" dirty="0">
              <a:solidFill>
                <a:srgbClr val="000000"/>
              </a:solidFill>
              <a:latin typeface="Arial"/>
              <a:ea typeface="Arial"/>
              <a:cs typeface="Arial"/>
              <a:sym typeface="Arial"/>
            </a:endParaRPr>
          </a:p>
        </p:txBody>
      </p:sp>
      <p:sp>
        <p:nvSpPr>
          <p:cNvPr id="4" name="Title 3">
            <a:extLst>
              <a:ext uri="{FF2B5EF4-FFF2-40B4-BE49-F238E27FC236}">
                <a16:creationId xmlns:a16="http://schemas.microsoft.com/office/drawing/2014/main" id="{7B9381C7-E787-AF8B-F6B4-17662AF02A3F}"/>
              </a:ext>
            </a:extLst>
          </p:cNvPr>
          <p:cNvSpPr>
            <a:spLocks noGrp="1"/>
          </p:cNvSpPr>
          <p:nvPr>
            <p:ph type="title"/>
          </p:nvPr>
        </p:nvSpPr>
        <p:spPr>
          <a:xfrm>
            <a:off x="6309360" y="2225434"/>
            <a:ext cx="5242555" cy="787908"/>
          </a:xfrm>
        </p:spPr>
        <p:txBody>
          <a:bodyPr/>
          <a:lstStyle/>
          <a:p>
            <a:r>
              <a:rPr lang="sl-SI" dirty="0"/>
              <a:t>Primeri iz lokalnih skupnosti</a:t>
            </a:r>
          </a:p>
        </p:txBody>
      </p:sp>
      <p:sp>
        <p:nvSpPr>
          <p:cNvPr id="5" name="Text Placeholder 4">
            <a:extLst>
              <a:ext uri="{FF2B5EF4-FFF2-40B4-BE49-F238E27FC236}">
                <a16:creationId xmlns:a16="http://schemas.microsoft.com/office/drawing/2014/main" id="{0A618239-AE1C-78DE-6D62-61DD8CE95B9F}"/>
              </a:ext>
            </a:extLst>
          </p:cNvPr>
          <p:cNvSpPr>
            <a:spLocks noGrp="1"/>
          </p:cNvSpPr>
          <p:nvPr>
            <p:ph type="body" idx="2"/>
          </p:nvPr>
        </p:nvSpPr>
        <p:spPr>
          <a:xfrm>
            <a:off x="6309358" y="1155529"/>
            <a:ext cx="5242557" cy="978729"/>
          </a:xfrm>
        </p:spPr>
        <p:txBody>
          <a:bodyPr/>
          <a:lstStyle/>
          <a:p>
            <a:r>
              <a:rPr lang="sl-SI" dirty="0"/>
              <a:t>Gradivo o trajnostnem javnem naročanju za izobraževalce</a:t>
            </a:r>
            <a:endParaRPr lang="en-GB" dirty="0"/>
          </a:p>
          <a:p>
            <a:pPr>
              <a:spcBef>
                <a:spcPts val="0"/>
              </a:spcBef>
            </a:pPr>
            <a:r>
              <a:rPr lang="en-GB" dirty="0"/>
              <a:t>Tematski </a:t>
            </a:r>
            <a:r>
              <a:rPr lang="en-GB" dirty="0" err="1"/>
              <a:t>sklop</a:t>
            </a:r>
            <a:r>
              <a:rPr lang="en-GB" dirty="0"/>
              <a:t> 2</a:t>
            </a:r>
            <a:endParaRPr lang="sl-SI" dirty="0"/>
          </a:p>
        </p:txBody>
      </p:sp>
    </p:spTree>
    <p:extLst>
      <p:ext uri="{BB962C8B-B14F-4D97-AF65-F5344CB8AC3E}">
        <p14:creationId xmlns:p14="http://schemas.microsoft.com/office/powerpoint/2010/main" val="2710374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90" name="Google Shape;190;p36"/>
          <p:cNvSpPr txBox="1">
            <a:spLocks noGrp="1"/>
          </p:cNvSpPr>
          <p:nvPr>
            <p:ph type="body" idx="1"/>
          </p:nvPr>
        </p:nvSpPr>
        <p:spPr>
          <a:xfrm>
            <a:off x="594360" y="2654643"/>
            <a:ext cx="6714864" cy="307777"/>
          </a:xfrm>
          <a:noFill/>
          <a:ln>
            <a:noFill/>
          </a:ln>
        </p:spPr>
        <p:txBody>
          <a:bodyPr spcFirstLastPara="1" wrap="square" lIns="0" tIns="0" rIns="0" bIns="0" anchor="t" anchorCtr="0">
            <a:noAutofit/>
          </a:bodyPr>
          <a:lstStyle/>
          <a:p>
            <a:pPr lvl="0"/>
            <a:r>
              <a:rPr lang="sl-SI" noProof="0" dirty="0"/>
              <a:t>Osebje za čiščenje občine Payerbach (Avstrija) je opravilo usposabljanje na temo ekološkega čiščenja, ki ga je izvedla okoljska organizacija „die umweltberatung“. Tečaj je obravnaval sestavine čistil, pravilno doziranje ter zaščito pri delu in zaščito kože. Posledično je občina svoje metode čiščenja in izdelke za čiščenje zamenjala z okolju prijaznimi alternativami.</a:t>
            </a:r>
          </a:p>
          <a:p>
            <a:pPr lvl="0"/>
            <a:endParaRPr lang="sl-SI" noProof="0" dirty="0"/>
          </a:p>
          <a:p>
            <a:pPr lvl="0"/>
            <a:r>
              <a:rPr lang="sl-SI" noProof="0" dirty="0"/>
              <a:t>Usposabljanje je privedlo do večje ozaveščenosti in motivacije med zaposlenimi, odgovornejšega ravnanja do okolja in zmanjšanja uporabe kemikalij. Hkrati so se zmanjšali stroški za čistila in izboljšali ekološki standardi.</a:t>
            </a:r>
          </a:p>
        </p:txBody>
      </p:sp>
      <p:sp>
        <p:nvSpPr>
          <p:cNvPr id="189" name="Google Shape;189;p36"/>
          <p:cNvSpPr txBox="1">
            <a:spLocks noGrp="1"/>
          </p:cNvSpPr>
          <p:nvPr>
            <p:ph type="title"/>
          </p:nvPr>
        </p:nvSpPr>
        <p:spPr>
          <a:xfrm>
            <a:off x="594358" y="1679229"/>
            <a:ext cx="11056621" cy="541687"/>
          </a:xfrm>
          <a:noFill/>
          <a:ln>
            <a:noFill/>
          </a:ln>
        </p:spPr>
        <p:txBody>
          <a:bodyPr spcFirstLastPara="1" wrap="square" lIns="0" tIns="0" rIns="0" bIns="0" anchor="b" anchorCtr="0">
            <a:noAutofit/>
          </a:bodyPr>
          <a:lstStyle/>
          <a:p>
            <a:pPr lvl="0"/>
            <a:r>
              <a:rPr lang="sl-SI" noProof="0" dirty="0"/>
              <a:t>4. Praktični primer:</a:t>
            </a:r>
            <a:br>
              <a:rPr lang="sl-SI" noProof="0" dirty="0"/>
            </a:br>
            <a:r>
              <a:rPr lang="sl-SI" noProof="0" dirty="0"/>
              <a:t>Vključevanje zaposlenih</a:t>
            </a:r>
          </a:p>
        </p:txBody>
      </p:sp>
      <p:pic>
        <p:nvPicPr>
          <p:cNvPr id="4" name="Online Image Placeholder 3">
            <a:extLst>
              <a:ext uri="{FF2B5EF4-FFF2-40B4-BE49-F238E27FC236}">
                <a16:creationId xmlns:a16="http://schemas.microsoft.com/office/drawing/2014/main" id="{E3A4BEEA-F292-401A-01DC-615805E5A738}"/>
              </a:ext>
            </a:extLst>
          </p:cNvPr>
          <p:cNvPicPr>
            <a:picLocks noGrp="1" noChangeAspect="1"/>
          </p:cNvPicPr>
          <p:nvPr>
            <p:ph type="clipArt" sz="quarter" idx="13"/>
          </p:nvPr>
        </p:nvPicPr>
        <p:blipFill>
          <a:blip r:embed="rId3"/>
          <a:stretch>
            <a:fillRect/>
          </a:stretch>
        </p:blipFill>
        <p:spPr>
          <a:xfrm>
            <a:off x="8119073" y="2654300"/>
            <a:ext cx="3099598" cy="3032125"/>
          </a:xfrm>
          <a:noFill/>
          <a:ln>
            <a:noFill/>
          </a:ln>
        </p:spPr>
      </p:pic>
    </p:spTree>
    <p:extLst>
      <p:ext uri="{BB962C8B-B14F-4D97-AF65-F5344CB8AC3E}">
        <p14:creationId xmlns:p14="http://schemas.microsoft.com/office/powerpoint/2010/main" val="1358765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7"/>
          <p:cNvSpPr txBox="1">
            <a:spLocks noGrp="1"/>
          </p:cNvSpPr>
          <p:nvPr>
            <p:ph type="title"/>
          </p:nvPr>
        </p:nvSpPr>
        <p:spPr>
          <a:prstGeom prst="rect">
            <a:avLst/>
          </a:prstGeom>
          <a:noFill/>
          <a:ln>
            <a:noFill/>
          </a:ln>
        </p:spPr>
        <p:txBody>
          <a:bodyPr spcFirstLastPara="1" wrap="square" lIns="0" tIns="0" rIns="0" bIns="0" anchor="b" anchorCtr="0">
            <a:noAutofit/>
          </a:bodyPr>
          <a:lstStyle/>
          <a:p>
            <a:pPr lvl="0"/>
            <a:r>
              <a:rPr lang="sl-SI" noProof="0" dirty="0"/>
              <a:t>Skupinska vaja: Vključevanje zaposlenih</a:t>
            </a:r>
          </a:p>
        </p:txBody>
      </p:sp>
      <p:sp>
        <p:nvSpPr>
          <p:cNvPr id="198" name="Google Shape;198;p37"/>
          <p:cNvSpPr txBox="1">
            <a:spLocks noGrp="1"/>
          </p:cNvSpPr>
          <p:nvPr>
            <p:ph type="body" idx="16"/>
          </p:nvPr>
        </p:nvSpPr>
        <p:spPr>
          <a:prstGeom prst="rect">
            <a:avLst/>
          </a:prstGeom>
          <a:noFill/>
          <a:ln>
            <a:noFill/>
          </a:ln>
        </p:spPr>
        <p:txBody>
          <a:bodyPr spcFirstLastPara="1" wrap="square" lIns="0" tIns="45700" rIns="0" bIns="0" anchor="b" anchorCtr="0">
            <a:noAutofit/>
          </a:bodyPr>
          <a:lstStyle/>
          <a:p>
            <a:pPr lvl="0">
              <a:buClr>
                <a:srgbClr val="035854"/>
              </a:buClr>
            </a:pPr>
            <a:r>
              <a:rPr lang="sl-SI" sz="2200" b="1" dirty="0"/>
              <a:t>Delajte v skupinah in razpravljajte o naslednjih vprašanjih:</a:t>
            </a:r>
          </a:p>
          <a:p>
            <a:pPr lvl="0">
              <a:buClr>
                <a:srgbClr val="035854"/>
              </a:buClr>
            </a:pPr>
            <a:endParaRPr lang="sl-SI" sz="2200" dirty="0"/>
          </a:p>
          <a:p>
            <a:pPr marL="342000" lvl="0" indent="-342900">
              <a:buClr>
                <a:srgbClr val="035854"/>
              </a:buClr>
              <a:buSzPct val="100000"/>
              <a:buFont typeface="Arial" panose="020B0604020202020204" pitchFamily="34" charset="0"/>
              <a:buChar char="•"/>
            </a:pPr>
            <a:r>
              <a:rPr lang="sl-SI" sz="2200" dirty="0"/>
              <a:t>Kaj je bil po vašem mnenju odločilni dejavnik za uspeh? </a:t>
            </a:r>
          </a:p>
          <a:p>
            <a:pPr marL="342000" lvl="0" indent="-342900">
              <a:buClr>
                <a:srgbClr val="035854"/>
              </a:buClr>
              <a:buSzPct val="100000"/>
              <a:buFont typeface="Arial" panose="020B0604020202020204" pitchFamily="34" charset="0"/>
              <a:buChar char="•"/>
            </a:pPr>
            <a:r>
              <a:rPr lang="sl-SI" sz="2200" dirty="0"/>
              <a:t>Katerim skritim pastem se je treba izogniti? </a:t>
            </a:r>
          </a:p>
          <a:p>
            <a:pPr marL="342000" lvl="0" indent="-342900">
              <a:buClr>
                <a:srgbClr val="035854"/>
              </a:buClr>
              <a:buSzPct val="100000"/>
              <a:buFont typeface="Arial" panose="020B0604020202020204" pitchFamily="34" charset="0"/>
              <a:buChar char="•"/>
            </a:pPr>
            <a:r>
              <a:rPr lang="sl-SI" sz="2200" dirty="0"/>
              <a:t>Ali bi se v vaši občini pri implementaciji primera dobre prakse pojavile težave?</a:t>
            </a:r>
          </a:p>
          <a:p>
            <a:pPr marL="342000" lvl="0" indent="-342900">
              <a:buClr>
                <a:srgbClr val="035854"/>
              </a:buClr>
              <a:buSzPct val="100000"/>
              <a:buFont typeface="Arial" panose="020B0604020202020204" pitchFamily="34" charset="0"/>
              <a:buChar char="•"/>
            </a:pPr>
            <a:r>
              <a:rPr lang="sl-SI" sz="2200" dirty="0"/>
              <a:t>Ali je vaša občina že izvedla kakšno pobudo za vključevanje zaposlenih?</a:t>
            </a:r>
          </a:p>
          <a:p>
            <a:pPr marL="684000" lvl="0" indent="-342900">
              <a:buClr>
                <a:srgbClr val="035854"/>
              </a:buClr>
              <a:buSzPct val="100000"/>
              <a:buFont typeface="Arial" panose="020B0604020202020204" pitchFamily="34" charset="0"/>
              <a:buChar char="•"/>
            </a:pPr>
            <a:r>
              <a:rPr lang="sl-SI" sz="2200" dirty="0">
                <a:latin typeface="Aptos" panose="020B0004020202020204" pitchFamily="34" charset="0"/>
              </a:rPr>
              <a:t>Če da, kakšna je bila pobuda?</a:t>
            </a:r>
          </a:p>
          <a:p>
            <a:pPr marL="684000" lvl="0" indent="-342900">
              <a:buClr>
                <a:srgbClr val="035854"/>
              </a:buClr>
              <a:buSzPct val="100000"/>
              <a:buFont typeface="Arial" panose="020B0604020202020204" pitchFamily="34" charset="0"/>
              <a:buChar char="•"/>
            </a:pPr>
            <a:r>
              <a:rPr lang="sl-SI" sz="2200" dirty="0">
                <a:latin typeface="Aptos" panose="020B0004020202020204" pitchFamily="34" charset="0"/>
              </a:rPr>
              <a:t>Če ne, kakšna pobuda bi bila primerna?</a:t>
            </a:r>
          </a:p>
        </p:txBody>
      </p:sp>
    </p:spTree>
    <p:extLst>
      <p:ext uri="{BB962C8B-B14F-4D97-AF65-F5344CB8AC3E}">
        <p14:creationId xmlns:p14="http://schemas.microsoft.com/office/powerpoint/2010/main" val="3581821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6" name="Google Shape;206;p38"/>
          <p:cNvSpPr txBox="1">
            <a:spLocks noGrp="1"/>
          </p:cNvSpPr>
          <p:nvPr>
            <p:ph type="body" idx="1"/>
          </p:nvPr>
        </p:nvSpPr>
        <p:spPr>
          <a:prstGeom prst="rect">
            <a:avLst/>
          </a:prstGeom>
          <a:noFill/>
          <a:ln>
            <a:noFill/>
          </a:ln>
        </p:spPr>
        <p:txBody>
          <a:bodyPr spcFirstLastPara="1" wrap="square" lIns="0" tIns="0" rIns="0" bIns="0" anchor="t" anchorCtr="0">
            <a:noAutofit/>
          </a:bodyPr>
          <a:lstStyle/>
          <a:p>
            <a:pPr marL="0" lvl="0" indent="0"/>
            <a:r>
              <a:rPr lang="sl-SI" dirty="0"/>
              <a:t>Občina Mäder (Avstrija) že 15 let organizira Sončni festival (nem. Sonnenfest) in na njem gosti več kot 1.000 solastnikov fotovoltaičnega sistema na strehi ekološke srednje šole. Festival spodbuja okoljsko izobraževanje, vsako leto pa ga gosti drugo združenje iz občine Mäder, ki ponuja ekološke in regionalne izdelke.</a:t>
            </a:r>
          </a:p>
          <a:p>
            <a:pPr marL="0" lvl="0" indent="0"/>
            <a:endParaRPr lang="sl-SI" dirty="0"/>
          </a:p>
          <a:p>
            <a:pPr marL="0" lvl="0" indent="0"/>
            <a:r>
              <a:rPr lang="sl-SI" dirty="0"/>
              <a:t>Prihod na prireditev je okolju prijazen, saj udeleženci lahko pridejo peš, s kolesom ali z javnim prevozom. Zahvaljujoč brezplačnemu čiščenju koles in brezplačnemu lokalnemu prevozu parkirišča niso več potrebna.</a:t>
            </a:r>
          </a:p>
        </p:txBody>
      </p:sp>
      <p:sp>
        <p:nvSpPr>
          <p:cNvPr id="205" name="Google Shape;205;p38"/>
          <p:cNvSpPr txBox="1">
            <a:spLocks noGrp="1"/>
          </p:cNvSpPr>
          <p:nvPr>
            <p:ph type="title"/>
          </p:nvPr>
        </p:nvSpPr>
        <p:spPr>
          <a:prstGeom prst="rect">
            <a:avLst/>
          </a:prstGeom>
          <a:noFill/>
          <a:ln>
            <a:noFill/>
          </a:ln>
        </p:spPr>
        <p:txBody>
          <a:bodyPr spcFirstLastPara="1" wrap="square" lIns="0" tIns="0" rIns="0" bIns="0" anchor="b" anchorCtr="0">
            <a:normAutofit fontScale="90000"/>
          </a:bodyPr>
          <a:lstStyle/>
          <a:p>
            <a:pPr lvl="0"/>
            <a:r>
              <a:rPr lang="sl-SI" noProof="0" dirty="0"/>
              <a:t>5. Praktični primer Vključevanje deležnikov</a:t>
            </a:r>
          </a:p>
        </p:txBody>
      </p:sp>
      <p:pic>
        <p:nvPicPr>
          <p:cNvPr id="4" name="Online Image Placeholder 3">
            <a:extLst>
              <a:ext uri="{FF2B5EF4-FFF2-40B4-BE49-F238E27FC236}">
                <a16:creationId xmlns:a16="http://schemas.microsoft.com/office/drawing/2014/main" id="{8587352D-53B0-4B85-F2B6-13ED21F63BE3}"/>
              </a:ext>
            </a:extLst>
          </p:cNvPr>
          <p:cNvPicPr>
            <a:picLocks noGrp="1" noChangeAspect="1"/>
          </p:cNvPicPr>
          <p:nvPr>
            <p:ph type="clipArt" sz="quarter" idx="13"/>
          </p:nvPr>
        </p:nvPicPr>
        <p:blipFill>
          <a:blip r:embed="rId3"/>
          <a:stretch>
            <a:fillRect/>
          </a:stretch>
        </p:blipFill>
        <p:spPr>
          <a:xfrm>
            <a:off x="8188686" y="2654300"/>
            <a:ext cx="2814611" cy="3221206"/>
          </a:xfrm>
          <a:prstGeom prst="rect">
            <a:avLst/>
          </a:prstGeom>
          <a:noFill/>
          <a:ln>
            <a:noFill/>
          </a:ln>
        </p:spPr>
      </p:pic>
      <p:sp>
        <p:nvSpPr>
          <p:cNvPr id="207" name="Google Shape;207;p38"/>
          <p:cNvSpPr txBox="1"/>
          <p:nvPr/>
        </p:nvSpPr>
        <p:spPr>
          <a:xfrm>
            <a:off x="10409275" y="6457880"/>
            <a:ext cx="155235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sl-SI" sz="1000" b="0" i="0" u="none" strike="noStrike" cap="none" noProof="0" dirty="0">
                <a:solidFill>
                  <a:schemeClr val="lt1"/>
                </a:solidFill>
                <a:latin typeface="Arial"/>
                <a:ea typeface="Arial"/>
                <a:cs typeface="Arial"/>
                <a:sym typeface="Arial"/>
              </a:rPr>
              <a:t>Sonnenfest Mäder 2023</a:t>
            </a:r>
            <a:endParaRPr lang="sl-SI" noProof="0" dirty="0"/>
          </a:p>
          <a:p>
            <a:pPr marL="0" marR="0" lvl="0" indent="0" algn="l" rtl="0">
              <a:lnSpc>
                <a:spcPct val="100000"/>
              </a:lnSpc>
              <a:spcBef>
                <a:spcPts val="0"/>
              </a:spcBef>
              <a:spcAft>
                <a:spcPts val="0"/>
              </a:spcAft>
              <a:buNone/>
            </a:pPr>
            <a:r>
              <a:rPr lang="sl-SI" sz="1000" b="0" i="0" u="none" strike="noStrike" cap="none" noProof="0" dirty="0">
                <a:solidFill>
                  <a:schemeClr val="lt1"/>
                </a:solidFill>
                <a:latin typeface="Arial"/>
                <a:ea typeface="Arial"/>
                <a:cs typeface="Arial"/>
                <a:sym typeface="Arial"/>
              </a:rPr>
              <a:t>Quelle: vol.at</a:t>
            </a:r>
            <a:endParaRPr lang="sl-SI" noProof="0" dirty="0"/>
          </a:p>
        </p:txBody>
      </p:sp>
    </p:spTree>
    <p:extLst>
      <p:ext uri="{BB962C8B-B14F-4D97-AF65-F5344CB8AC3E}">
        <p14:creationId xmlns:p14="http://schemas.microsoft.com/office/powerpoint/2010/main" val="3761933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6">
          <a:extLst>
            <a:ext uri="{FF2B5EF4-FFF2-40B4-BE49-F238E27FC236}">
              <a16:creationId xmlns:a16="http://schemas.microsoft.com/office/drawing/2014/main" id="{D06675F2-ED29-7A9E-E452-66726CA5CB56}"/>
            </a:ext>
          </a:extLst>
        </p:cNvPr>
        <p:cNvGrpSpPr/>
        <p:nvPr/>
      </p:nvGrpSpPr>
      <p:grpSpPr>
        <a:xfrm>
          <a:off x="0" y="0"/>
          <a:ext cx="0" cy="0"/>
          <a:chOff x="0" y="0"/>
          <a:chExt cx="0" cy="0"/>
        </a:xfrm>
      </p:grpSpPr>
      <p:sp>
        <p:nvSpPr>
          <p:cNvPr id="197" name="Google Shape;197;p37">
            <a:extLst>
              <a:ext uri="{FF2B5EF4-FFF2-40B4-BE49-F238E27FC236}">
                <a16:creationId xmlns:a16="http://schemas.microsoft.com/office/drawing/2014/main" id="{5AF3A6F8-01FB-A154-BA3D-9D5022156B5C}"/>
              </a:ext>
            </a:extLst>
          </p:cNvPr>
          <p:cNvSpPr txBox="1">
            <a:spLocks noGrp="1"/>
          </p:cNvSpPr>
          <p:nvPr>
            <p:ph type="title"/>
          </p:nvPr>
        </p:nvSpPr>
        <p:spPr>
          <a:prstGeom prst="rect">
            <a:avLst/>
          </a:prstGeom>
          <a:noFill/>
          <a:ln>
            <a:noFill/>
          </a:ln>
        </p:spPr>
        <p:txBody>
          <a:bodyPr spcFirstLastPara="1" wrap="square" lIns="0" tIns="0" rIns="0" bIns="0" anchor="b" anchorCtr="0">
            <a:noAutofit/>
          </a:bodyPr>
          <a:lstStyle/>
          <a:p>
            <a:pPr lvl="0"/>
            <a:r>
              <a:rPr lang="sl-SI" noProof="0" dirty="0"/>
              <a:t>Skupinska vaja: Vključevanje deležnikov</a:t>
            </a:r>
          </a:p>
        </p:txBody>
      </p:sp>
      <p:sp>
        <p:nvSpPr>
          <p:cNvPr id="198" name="Google Shape;198;p37">
            <a:extLst>
              <a:ext uri="{FF2B5EF4-FFF2-40B4-BE49-F238E27FC236}">
                <a16:creationId xmlns:a16="http://schemas.microsoft.com/office/drawing/2014/main" id="{FB7268F2-57F8-58F8-271B-C7C8B23EB649}"/>
              </a:ext>
            </a:extLst>
          </p:cNvPr>
          <p:cNvSpPr txBox="1">
            <a:spLocks noGrp="1"/>
          </p:cNvSpPr>
          <p:nvPr>
            <p:ph type="body" idx="16"/>
          </p:nvPr>
        </p:nvSpPr>
        <p:spPr>
          <a:prstGeom prst="rect">
            <a:avLst/>
          </a:prstGeom>
          <a:noFill/>
          <a:ln>
            <a:noFill/>
          </a:ln>
        </p:spPr>
        <p:txBody>
          <a:bodyPr spcFirstLastPara="1" wrap="square" lIns="0" tIns="45700" rIns="0" bIns="0" anchor="b" anchorCtr="0">
            <a:noAutofit/>
          </a:bodyPr>
          <a:lstStyle/>
          <a:p>
            <a:pPr lvl="0">
              <a:buClr>
                <a:srgbClr val="035854"/>
              </a:buClr>
            </a:pPr>
            <a:r>
              <a:rPr lang="sl-SI" sz="2200" b="1" dirty="0"/>
              <a:t>Delajte v skupinah in razpravljajte o naslednjih vprašanjih:</a:t>
            </a:r>
          </a:p>
          <a:p>
            <a:pPr lvl="0">
              <a:buClr>
                <a:srgbClr val="035854"/>
              </a:buClr>
            </a:pPr>
            <a:endParaRPr lang="sl-SI" sz="2200" b="1" dirty="0"/>
          </a:p>
          <a:p>
            <a:pPr marL="342000" lvl="0" indent="-342900">
              <a:buClr>
                <a:srgbClr val="035854"/>
              </a:buClr>
              <a:buSzPct val="100000"/>
              <a:buFont typeface="Arial" panose="020B0604020202020204" pitchFamily="34" charset="0"/>
              <a:buChar char="•"/>
            </a:pPr>
            <a:r>
              <a:rPr lang="sl-SI" sz="2200" dirty="0">
                <a:latin typeface="Aptos" panose="020B0004020202020204" pitchFamily="34" charset="0"/>
              </a:rPr>
              <a:t>Kaj je bil po vašem mnenju odločilni dejavnik za uspeh? </a:t>
            </a:r>
          </a:p>
          <a:p>
            <a:pPr marL="342000" lvl="0" indent="-342900">
              <a:buClr>
                <a:srgbClr val="035854"/>
              </a:buClr>
              <a:buSzPct val="100000"/>
              <a:buFont typeface="Arial" panose="020B0604020202020204" pitchFamily="34" charset="0"/>
              <a:buChar char="•"/>
            </a:pPr>
            <a:r>
              <a:rPr lang="sl-SI" sz="2200" dirty="0">
                <a:latin typeface="Aptos" panose="020B0004020202020204" pitchFamily="34" charset="0"/>
              </a:rPr>
              <a:t>Katerim skritim pastem se je treba izogniti? </a:t>
            </a:r>
          </a:p>
          <a:p>
            <a:pPr marL="342000" lvl="0" indent="-342900">
              <a:buClr>
                <a:srgbClr val="035854"/>
              </a:buClr>
              <a:buSzPct val="100000"/>
              <a:buFont typeface="Arial" panose="020B0604020202020204" pitchFamily="34" charset="0"/>
              <a:buChar char="•"/>
            </a:pPr>
            <a:r>
              <a:rPr lang="sl-SI" sz="2200" dirty="0">
                <a:latin typeface="Aptos" panose="020B0004020202020204" pitchFamily="34" charset="0"/>
              </a:rPr>
              <a:t>Ali bi se v vaši občini pri implementaciji primera dobre prakse pojavile težave?</a:t>
            </a:r>
          </a:p>
          <a:p>
            <a:pPr marL="342000" lvl="0" indent="-342900">
              <a:buClr>
                <a:srgbClr val="035854"/>
              </a:buClr>
              <a:buSzPct val="100000"/>
              <a:buFont typeface="Arial" panose="020B0604020202020204" pitchFamily="34" charset="0"/>
              <a:buChar char="•"/>
            </a:pPr>
            <a:r>
              <a:rPr lang="sl-SI" sz="2200" dirty="0">
                <a:latin typeface="Aptos" panose="020B0004020202020204" pitchFamily="34" charset="0"/>
              </a:rPr>
              <a:t>Ali je vaša občina že izvedla kakšno pobudo za vključevanje deležnikov?</a:t>
            </a:r>
          </a:p>
          <a:p>
            <a:pPr marL="684000" lvl="0" indent="-342900">
              <a:buClr>
                <a:srgbClr val="035854"/>
              </a:buClr>
              <a:buSzPct val="100000"/>
              <a:buFont typeface="Arial" panose="020B0604020202020204" pitchFamily="34" charset="0"/>
              <a:buChar char="•"/>
            </a:pPr>
            <a:r>
              <a:rPr lang="sl-SI" sz="2200" dirty="0">
                <a:latin typeface="Aptos" panose="020B0004020202020204" pitchFamily="34" charset="0"/>
              </a:rPr>
              <a:t>Če da, kakšna je bila pobuda?</a:t>
            </a:r>
          </a:p>
          <a:p>
            <a:pPr marL="684000" lvl="0" indent="-342900">
              <a:buClr>
                <a:srgbClr val="035854"/>
              </a:buClr>
              <a:buSzPct val="100000"/>
              <a:buFont typeface="Arial" panose="020B0604020202020204" pitchFamily="34" charset="0"/>
              <a:buChar char="•"/>
            </a:pPr>
            <a:r>
              <a:rPr lang="sl-SI" sz="2200" dirty="0">
                <a:latin typeface="Aptos" panose="020B0004020202020204" pitchFamily="34" charset="0"/>
              </a:rPr>
              <a:t>Če ne, kakšna pobuda bi bila primerna?</a:t>
            </a:r>
          </a:p>
        </p:txBody>
      </p:sp>
    </p:spTree>
    <p:extLst>
      <p:ext uri="{BB962C8B-B14F-4D97-AF65-F5344CB8AC3E}">
        <p14:creationId xmlns:p14="http://schemas.microsoft.com/office/powerpoint/2010/main" val="1920009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3" name="Google Shape;223;p40"/>
          <p:cNvSpPr txBox="1">
            <a:spLocks noGrp="1"/>
          </p:cNvSpPr>
          <p:nvPr>
            <p:ph type="body" idx="1"/>
          </p:nvPr>
        </p:nvSpPr>
        <p:spPr>
          <a:prstGeom prst="rect">
            <a:avLst/>
          </a:prstGeom>
          <a:noFill/>
          <a:ln>
            <a:noFill/>
          </a:ln>
        </p:spPr>
        <p:txBody>
          <a:bodyPr spcFirstLastPara="1" wrap="square" lIns="0" tIns="0" rIns="0" bIns="0" anchor="t" anchorCtr="0">
            <a:noAutofit/>
          </a:bodyPr>
          <a:lstStyle/>
          <a:p>
            <a:pPr marL="0" lvl="0" indent="0">
              <a:lnSpc>
                <a:spcPct val="100000"/>
              </a:lnSpc>
            </a:pPr>
            <a:r>
              <a:rPr lang="sl-SI" sz="2400" b="0" noProof="0" dirty="0">
                <a:solidFill>
                  <a:srgbClr val="3F3F3F"/>
                </a:solidFill>
              </a:rPr>
              <a:t>Berlinska policija se je odločila za nakup električnih vozil, vendar uporabniki niso povsem zadovoljni z njimi.</a:t>
            </a:r>
          </a:p>
          <a:p>
            <a:pPr marL="0" lvl="0" indent="0">
              <a:lnSpc>
                <a:spcPct val="100000"/>
              </a:lnSpc>
            </a:pPr>
            <a:endParaRPr lang="sl-SI" sz="2400" b="0" noProof="0" dirty="0">
              <a:solidFill>
                <a:srgbClr val="3F3F3F"/>
              </a:solidFill>
            </a:endParaRPr>
          </a:p>
          <a:p>
            <a:pPr marL="0" lvl="0" indent="0">
              <a:lnSpc>
                <a:spcPct val="100000"/>
              </a:lnSpc>
            </a:pPr>
            <a:r>
              <a:rPr lang="sl-SI" sz="2400" b="1" noProof="0" dirty="0">
                <a:solidFill>
                  <a:srgbClr val="3F3F3F"/>
                </a:solidFill>
              </a:rPr>
              <a:t>Kakšna tveganja bi lahko obstajala?</a:t>
            </a:r>
          </a:p>
        </p:txBody>
      </p:sp>
      <p:sp>
        <p:nvSpPr>
          <p:cNvPr id="222" name="Google Shape;222;p40"/>
          <p:cNvSpPr txBox="1">
            <a:spLocks noGrp="1"/>
          </p:cNvSpPr>
          <p:nvPr>
            <p:ph type="title"/>
          </p:nvPr>
        </p:nvSpPr>
        <p:spPr>
          <a:prstGeom prst="rect">
            <a:avLst/>
          </a:prstGeom>
          <a:noFill/>
          <a:ln>
            <a:noFill/>
          </a:ln>
        </p:spPr>
        <p:txBody>
          <a:bodyPr spcFirstLastPara="1" wrap="square" lIns="0" tIns="0" rIns="0" bIns="0" anchor="b" anchorCtr="0">
            <a:noAutofit/>
          </a:bodyPr>
          <a:lstStyle/>
          <a:p>
            <a:pPr lvl="0"/>
            <a:r>
              <a:rPr lang="sl-SI" noProof="0" dirty="0"/>
              <a:t>6. Praktični primer:</a:t>
            </a:r>
            <a:br>
              <a:rPr lang="sl-SI" noProof="0" dirty="0"/>
            </a:br>
            <a:r>
              <a:rPr lang="sl-SI" noProof="0" dirty="0"/>
              <a:t>Tveganja, povezana</a:t>
            </a:r>
            <a:br>
              <a:rPr lang="sl-SI" noProof="0" dirty="0"/>
            </a:br>
            <a:r>
              <a:rPr lang="sl-SI" noProof="0" dirty="0"/>
              <a:t>z električnimi avtomobili</a:t>
            </a:r>
          </a:p>
        </p:txBody>
      </p:sp>
      <p:pic>
        <p:nvPicPr>
          <p:cNvPr id="4" name="Online Image Placeholder 3">
            <a:extLst>
              <a:ext uri="{FF2B5EF4-FFF2-40B4-BE49-F238E27FC236}">
                <a16:creationId xmlns:a16="http://schemas.microsoft.com/office/drawing/2014/main" id="{4C68839C-A886-8CCF-01F3-8183DF8BE025}"/>
              </a:ext>
            </a:extLst>
          </p:cNvPr>
          <p:cNvPicPr>
            <a:picLocks noGrp="1" noChangeAspect="1"/>
          </p:cNvPicPr>
          <p:nvPr>
            <p:ph type="clipArt" sz="quarter" idx="13"/>
          </p:nvPr>
        </p:nvPicPr>
        <p:blipFill>
          <a:blip r:embed="rId3"/>
          <a:stretch>
            <a:fillRect/>
          </a:stretch>
        </p:blipFill>
        <p:spPr>
          <a:xfrm>
            <a:off x="7072009" y="2654642"/>
            <a:ext cx="4578654" cy="2910267"/>
          </a:xfrm>
          <a:prstGeom prst="rect">
            <a:avLst/>
          </a:prstGeom>
          <a:noFill/>
          <a:ln>
            <a:noFill/>
          </a:ln>
        </p:spPr>
      </p:pic>
    </p:spTree>
    <p:extLst>
      <p:ext uri="{BB962C8B-B14F-4D97-AF65-F5344CB8AC3E}">
        <p14:creationId xmlns:p14="http://schemas.microsoft.com/office/powerpoint/2010/main" val="3331085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6">
          <a:extLst>
            <a:ext uri="{FF2B5EF4-FFF2-40B4-BE49-F238E27FC236}">
              <a16:creationId xmlns:a16="http://schemas.microsoft.com/office/drawing/2014/main" id="{3DDCF845-8A50-96C1-C0F3-E8866CDD9536}"/>
            </a:ext>
          </a:extLst>
        </p:cNvPr>
        <p:cNvGrpSpPr/>
        <p:nvPr/>
      </p:nvGrpSpPr>
      <p:grpSpPr>
        <a:xfrm>
          <a:off x="0" y="0"/>
          <a:ext cx="0" cy="0"/>
          <a:chOff x="0" y="0"/>
          <a:chExt cx="0" cy="0"/>
        </a:xfrm>
      </p:grpSpPr>
      <p:sp>
        <p:nvSpPr>
          <p:cNvPr id="197" name="Google Shape;197;p37">
            <a:extLst>
              <a:ext uri="{FF2B5EF4-FFF2-40B4-BE49-F238E27FC236}">
                <a16:creationId xmlns:a16="http://schemas.microsoft.com/office/drawing/2014/main" id="{6FCE37B0-CD7E-0721-CCD6-90995B7DDA7B}"/>
              </a:ext>
            </a:extLst>
          </p:cNvPr>
          <p:cNvSpPr txBox="1">
            <a:spLocks noGrp="1"/>
          </p:cNvSpPr>
          <p:nvPr>
            <p:ph type="title"/>
          </p:nvPr>
        </p:nvSpPr>
        <p:spPr>
          <a:prstGeom prst="rect">
            <a:avLst/>
          </a:prstGeom>
          <a:noFill/>
          <a:ln>
            <a:noFill/>
          </a:ln>
        </p:spPr>
        <p:txBody>
          <a:bodyPr spcFirstLastPara="1" wrap="square" lIns="0" tIns="0" rIns="0" bIns="0" anchor="b" anchorCtr="0">
            <a:noAutofit/>
          </a:bodyPr>
          <a:lstStyle/>
          <a:p>
            <a:pPr lvl="0"/>
            <a:r>
              <a:rPr lang="sl-SI" noProof="0" dirty="0"/>
              <a:t>Skupinska vaja: Tveganja povezana z električnimi avtomobili</a:t>
            </a:r>
          </a:p>
        </p:txBody>
      </p:sp>
      <p:sp>
        <p:nvSpPr>
          <p:cNvPr id="198" name="Google Shape;198;p37">
            <a:extLst>
              <a:ext uri="{FF2B5EF4-FFF2-40B4-BE49-F238E27FC236}">
                <a16:creationId xmlns:a16="http://schemas.microsoft.com/office/drawing/2014/main" id="{D0A90EA4-6DB5-B499-14B0-D5DD5FA6874C}"/>
              </a:ext>
            </a:extLst>
          </p:cNvPr>
          <p:cNvSpPr txBox="1">
            <a:spLocks noGrp="1"/>
          </p:cNvSpPr>
          <p:nvPr>
            <p:ph type="body" idx="16"/>
          </p:nvPr>
        </p:nvSpPr>
        <p:spPr>
          <a:prstGeom prst="rect">
            <a:avLst/>
          </a:prstGeom>
          <a:noFill/>
          <a:ln>
            <a:noFill/>
          </a:ln>
        </p:spPr>
        <p:txBody>
          <a:bodyPr spcFirstLastPara="1" wrap="square" lIns="0" tIns="45700" rIns="0" bIns="0" anchor="b" anchorCtr="0">
            <a:noAutofit/>
          </a:bodyPr>
          <a:lstStyle/>
          <a:p>
            <a:pPr lvl="0">
              <a:buClr>
                <a:srgbClr val="035854"/>
              </a:buClr>
            </a:pPr>
            <a:r>
              <a:rPr lang="sl-SI" sz="2200" b="1" dirty="0"/>
              <a:t>Delajte v skupinah in razpravljajte o naslednjih vprašanjih:</a:t>
            </a:r>
          </a:p>
          <a:p>
            <a:pPr lvl="0">
              <a:buClr>
                <a:srgbClr val="035854"/>
              </a:buClr>
            </a:pPr>
            <a:endParaRPr lang="sl-SI" sz="2200" b="1" dirty="0"/>
          </a:p>
          <a:p>
            <a:pPr marL="342000" lvl="0" indent="-342900">
              <a:buClr>
                <a:srgbClr val="035854"/>
              </a:buClr>
              <a:buSzPct val="100000"/>
              <a:buFont typeface="Arial" panose="020B0604020202020204" pitchFamily="34" charset="0"/>
              <a:buChar char="•"/>
            </a:pPr>
            <a:r>
              <a:rPr lang="sl-SI" sz="2200" dirty="0">
                <a:latin typeface="Aptos" panose="020B0004020202020204" pitchFamily="34" charset="0"/>
              </a:rPr>
              <a:t>Kakšna tveganja prepoznate pri nakupu električnih avtomobilov s strani berlinske policije?</a:t>
            </a:r>
          </a:p>
          <a:p>
            <a:pPr marL="342000" lvl="0" indent="-342900">
              <a:buClr>
                <a:srgbClr val="035854"/>
              </a:buClr>
              <a:buSzPct val="100000"/>
              <a:buFont typeface="Arial" panose="020B0604020202020204" pitchFamily="34" charset="0"/>
              <a:buChar char="•"/>
            </a:pPr>
            <a:r>
              <a:rPr lang="sl-SI" sz="2200" dirty="0">
                <a:latin typeface="Aptos" panose="020B0004020202020204" pitchFamily="34" charset="0"/>
              </a:rPr>
              <a:t>Kako se je mogoče spopasti s temi tveganji?</a:t>
            </a:r>
          </a:p>
          <a:p>
            <a:pPr marL="342000" lvl="0" indent="-342900">
              <a:buClr>
                <a:srgbClr val="035854"/>
              </a:buClr>
              <a:buSzPct val="100000"/>
              <a:buFont typeface="Arial" panose="020B0604020202020204" pitchFamily="34" charset="0"/>
              <a:buChar char="•"/>
            </a:pPr>
            <a:r>
              <a:rPr lang="sl-SI" sz="2200" dirty="0">
                <a:latin typeface="Aptos" panose="020B0004020202020204" pitchFamily="34" charset="0"/>
              </a:rPr>
              <a:t>Ali bi v vaši občini prišlo do težav pri nabavi električnih avtomobilov?</a:t>
            </a:r>
          </a:p>
          <a:p>
            <a:pPr marL="342000" lvl="0" indent="-342900">
              <a:buClr>
                <a:srgbClr val="035854"/>
              </a:buClr>
              <a:buSzPct val="100000"/>
              <a:buFont typeface="Arial" panose="020B0604020202020204" pitchFamily="34" charset="0"/>
              <a:buChar char="•"/>
            </a:pPr>
            <a:r>
              <a:rPr lang="sl-SI" sz="2200" dirty="0">
                <a:latin typeface="Aptos" panose="020B0004020202020204" pitchFamily="34" charset="0"/>
              </a:rPr>
              <a:t>Katera tveganja v zvezi s trajnostnim javnim naročanjem so se pojavila v vaši občini?</a:t>
            </a:r>
          </a:p>
          <a:p>
            <a:pPr marL="342000" lvl="0" indent="-342900">
              <a:buClr>
                <a:srgbClr val="035854"/>
              </a:buClr>
              <a:buSzPct val="100000"/>
              <a:buFont typeface="Arial" panose="020B0604020202020204" pitchFamily="34" charset="0"/>
              <a:buChar char="•"/>
            </a:pPr>
            <a:r>
              <a:rPr lang="sl-SI" sz="2200" dirty="0">
                <a:latin typeface="Aptos" panose="020B0004020202020204" pitchFamily="34" charset="0"/>
              </a:rPr>
              <a:t>Na katera možna tveganja lahko pomislite?</a:t>
            </a:r>
          </a:p>
        </p:txBody>
      </p:sp>
    </p:spTree>
    <p:extLst>
      <p:ext uri="{BB962C8B-B14F-4D97-AF65-F5344CB8AC3E}">
        <p14:creationId xmlns:p14="http://schemas.microsoft.com/office/powerpoint/2010/main" val="1715387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p15"/>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5400"/>
              <a:buNone/>
            </a:pPr>
            <a:r>
              <a:rPr lang="sl-SI" dirty="0"/>
              <a:t>Hvala za pozornost!</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6"/>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en-GB" dirty="0"/>
              <a:t>Program</a:t>
            </a:r>
            <a:endParaRPr lang="sl-SI" noProof="0" dirty="0"/>
          </a:p>
        </p:txBody>
      </p:sp>
      <p:sp>
        <p:nvSpPr>
          <p:cNvPr id="112" name="Google Shape;112;p6"/>
          <p:cNvSpPr txBox="1">
            <a:spLocks noGrp="1"/>
          </p:cNvSpPr>
          <p:nvPr>
            <p:ph type="body" idx="13"/>
          </p:nvPr>
        </p:nvSpPr>
        <p:spPr>
          <a:prstGeom prst="rect">
            <a:avLst/>
          </a:prstGeom>
          <a:noFill/>
          <a:ln>
            <a:noFill/>
          </a:ln>
        </p:spPr>
        <p:txBody>
          <a:bodyPr spcFirstLastPara="1" wrap="square" lIns="0" tIns="228600" rIns="0" bIns="0" anchor="t" anchorCtr="0">
            <a:noAutofit/>
          </a:bodyPr>
          <a:lstStyle/>
          <a:p>
            <a:pPr marL="685800" lvl="0" indent="-457200">
              <a:buFont typeface="Arial"/>
              <a:buAutoNum type="arabicPeriod"/>
            </a:pPr>
            <a:r>
              <a:rPr lang="sl-SI" sz="2000" noProof="0" dirty="0"/>
              <a:t>Praktični primer: Uporaba znakov pri nabavi žog</a:t>
            </a:r>
          </a:p>
          <a:p>
            <a:pPr marL="685800" lvl="0" indent="-457200">
              <a:buFont typeface="Arial"/>
              <a:buAutoNum type="arabicPeriod"/>
            </a:pPr>
            <a:r>
              <a:rPr lang="sl-SI" sz="2000" noProof="0" dirty="0"/>
              <a:t>Praktični primer: Uvajanje LED razsvetljave</a:t>
            </a:r>
          </a:p>
          <a:p>
            <a:pPr marL="685800" lvl="0" indent="-457200">
              <a:buFont typeface="Arial"/>
              <a:buAutoNum type="arabicPeriod"/>
            </a:pPr>
            <a:r>
              <a:rPr lang="sl-SI" sz="2000" noProof="0" dirty="0"/>
              <a:t>Praktični primer: Priprava elektronskega kataloga</a:t>
            </a:r>
          </a:p>
          <a:p>
            <a:pPr marL="685800" lvl="0" indent="-457200">
              <a:buFont typeface="Arial"/>
              <a:buAutoNum type="arabicPeriod"/>
            </a:pPr>
            <a:r>
              <a:rPr lang="sl-SI" sz="2000" noProof="0" dirty="0"/>
              <a:t>Praktični primer: Vključevanje zaposlenih</a:t>
            </a:r>
          </a:p>
          <a:p>
            <a:pPr marL="685800" lvl="0" indent="-457200">
              <a:buFont typeface="Arial"/>
              <a:buAutoNum type="arabicPeriod"/>
            </a:pPr>
            <a:r>
              <a:rPr lang="sl-SI" sz="2000" noProof="0" dirty="0"/>
              <a:t>Praktični primer: Vključevanje deležnikov</a:t>
            </a:r>
          </a:p>
          <a:p>
            <a:pPr marL="685800" lvl="0" indent="-457200">
              <a:buFont typeface="Arial"/>
              <a:buAutoNum type="arabicPeriod"/>
            </a:pPr>
            <a:r>
              <a:rPr lang="sl-SI" sz="2000" noProof="0" dirty="0"/>
              <a:t>Praktični primer: Tveganja, povezana z električnimi avtomobili</a:t>
            </a:r>
          </a:p>
        </p:txBody>
      </p:sp>
    </p:spTree>
    <p:extLst>
      <p:ext uri="{BB962C8B-B14F-4D97-AF65-F5344CB8AC3E}">
        <p14:creationId xmlns:p14="http://schemas.microsoft.com/office/powerpoint/2010/main" val="1086987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20" name="Google Shape;120;p8"/>
          <p:cNvSpPr txBox="1">
            <a:spLocks noGrp="1"/>
          </p:cNvSpPr>
          <p:nvPr>
            <p:ph type="body" idx="1"/>
          </p:nvPr>
        </p:nvSpPr>
        <p:spPr>
          <a:prstGeom prst="rect">
            <a:avLst/>
          </a:prstGeom>
          <a:noFill/>
          <a:ln>
            <a:noFill/>
          </a:ln>
        </p:spPr>
        <p:txBody>
          <a:bodyPr spcFirstLastPara="1" wrap="square" lIns="0" tIns="0" rIns="0" bIns="0" anchor="t" anchorCtr="0">
            <a:noAutofit/>
          </a:bodyPr>
          <a:lstStyle/>
          <a:p>
            <a:pPr marL="0" lvl="0" indent="0">
              <a:lnSpc>
                <a:spcPct val="100000"/>
              </a:lnSpc>
            </a:pPr>
            <a:r>
              <a:rPr lang="sl-SI" sz="2400" dirty="0"/>
              <a:t>Mesto München za šole nabavlja izključno športne žoge iz pravične trgovine, če so na voljo. Vsaki dve leti športni strokovnjaki in učenci preizkusijo te žoge, da ocenijo njihovo primernost za uporabo pri pouku. Na podlagi rezultatov se sklenejo okvirni sporazumi. Ponudba športnih žog iz pravične trgovine se je v zadnjih letih razširila.</a:t>
            </a:r>
          </a:p>
        </p:txBody>
      </p:sp>
      <p:sp>
        <p:nvSpPr>
          <p:cNvPr id="119" name="Google Shape;119;p8"/>
          <p:cNvSpPr txBox="1">
            <a:spLocks noGrp="1"/>
          </p:cNvSpPr>
          <p:nvPr>
            <p:ph type="title"/>
          </p:nvPr>
        </p:nvSpPr>
        <p:spPr>
          <a:prstGeom prst="rect">
            <a:avLst/>
          </a:prstGeom>
          <a:noFill/>
          <a:ln>
            <a:noFill/>
          </a:ln>
        </p:spPr>
        <p:txBody>
          <a:bodyPr spcFirstLastPara="1" wrap="square" lIns="0" tIns="0" rIns="0" bIns="0" anchor="b" anchorCtr="0">
            <a:noAutofit/>
          </a:bodyPr>
          <a:lstStyle/>
          <a:p>
            <a:pPr lvl="0"/>
            <a:r>
              <a:rPr lang="sl-SI" dirty="0"/>
              <a:t>1. Praktični primer –</a:t>
            </a:r>
            <a:br>
              <a:rPr lang="sl-SI" dirty="0"/>
            </a:br>
            <a:r>
              <a:rPr lang="sl-SI" dirty="0"/>
              <a:t>Uporaba znakov pri nabavi žog</a:t>
            </a:r>
          </a:p>
        </p:txBody>
      </p:sp>
      <p:pic>
        <p:nvPicPr>
          <p:cNvPr id="4" name="Online Image Placeholder 3">
            <a:extLst>
              <a:ext uri="{FF2B5EF4-FFF2-40B4-BE49-F238E27FC236}">
                <a16:creationId xmlns:a16="http://schemas.microsoft.com/office/drawing/2014/main" id="{85C56AA0-5A03-3CB1-0C87-CC8B41EA88A5}"/>
              </a:ext>
            </a:extLst>
          </p:cNvPr>
          <p:cNvPicPr>
            <a:picLocks noGrp="1" noChangeAspect="1"/>
          </p:cNvPicPr>
          <p:nvPr>
            <p:ph type="clipArt" sz="quarter" idx="13"/>
          </p:nvPr>
        </p:nvPicPr>
        <p:blipFill>
          <a:blip r:embed="rId3"/>
          <a:stretch>
            <a:fillRect/>
          </a:stretch>
        </p:blipFill>
        <p:spPr>
          <a:xfrm>
            <a:off x="7667625" y="2844532"/>
            <a:ext cx="3983038" cy="2651661"/>
          </a:xfrm>
          <a:prstGeom prst="rect">
            <a:avLst/>
          </a:prstGeom>
          <a:noFill/>
          <a:ln>
            <a:noFill/>
          </a:ln>
        </p:spPr>
      </p:pic>
    </p:spTree>
    <p:extLst>
      <p:ext uri="{BB962C8B-B14F-4D97-AF65-F5344CB8AC3E}">
        <p14:creationId xmlns:p14="http://schemas.microsoft.com/office/powerpoint/2010/main" val="4118339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30" name="Google Shape;130;p30" descr="Blauer Engel | Das deutsche Umweltzeichen"/>
          <p:cNvPicPr preferRelativeResize="0"/>
          <p:nvPr/>
        </p:nvPicPr>
        <p:blipFill rotWithShape="1">
          <a:blip r:embed="rId3">
            <a:alphaModFix/>
          </a:blip>
          <a:srcRect/>
          <a:stretch/>
        </p:blipFill>
        <p:spPr>
          <a:xfrm>
            <a:off x="2285135" y="3004049"/>
            <a:ext cx="2007084" cy="1129509"/>
          </a:xfrm>
          <a:prstGeom prst="rect">
            <a:avLst/>
          </a:prstGeom>
          <a:noFill/>
          <a:ln>
            <a:noFill/>
          </a:ln>
        </p:spPr>
      </p:pic>
      <p:sp>
        <p:nvSpPr>
          <p:cNvPr id="127" name="Google Shape;127;p30"/>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sl-SI" noProof="0" dirty="0"/>
              <a:t>Primeri znakov blaga</a:t>
            </a:r>
          </a:p>
        </p:txBody>
      </p:sp>
      <p:sp>
        <p:nvSpPr>
          <p:cNvPr id="2" name="Text Placeholder 1">
            <a:extLst>
              <a:ext uri="{FF2B5EF4-FFF2-40B4-BE49-F238E27FC236}">
                <a16:creationId xmlns:a16="http://schemas.microsoft.com/office/drawing/2014/main" id="{BCE240DC-DA9A-2631-3B8E-223E92404271}"/>
              </a:ext>
            </a:extLst>
          </p:cNvPr>
          <p:cNvSpPr>
            <a:spLocks noGrp="1"/>
          </p:cNvSpPr>
          <p:nvPr>
            <p:ph type="body" idx="15"/>
          </p:nvPr>
        </p:nvSpPr>
        <p:spPr/>
        <p:txBody>
          <a:bodyPr/>
          <a:lstStyle/>
          <a:p>
            <a:r>
              <a:rPr lang="sl-SI" dirty="0"/>
              <a:t>Znaki iz širših pobud za certificiranje:</a:t>
            </a:r>
          </a:p>
          <a:p>
            <a:endParaRPr lang="sl-SI" dirty="0"/>
          </a:p>
          <a:p>
            <a:endParaRPr lang="sl-SI" dirty="0"/>
          </a:p>
          <a:p>
            <a:endParaRPr lang="sl-SI" dirty="0"/>
          </a:p>
          <a:p>
            <a:endParaRPr lang="sl-SI" dirty="0"/>
          </a:p>
          <a:p>
            <a:endParaRPr lang="sl-SI" dirty="0"/>
          </a:p>
          <a:p>
            <a:r>
              <a:rPr lang="pl-PL" dirty="0"/>
              <a:t>Znaki za posamezne skupine blaga:</a:t>
            </a:r>
          </a:p>
          <a:p>
            <a:endParaRPr lang="sl-SI" dirty="0"/>
          </a:p>
          <a:p>
            <a:endParaRPr lang="sl-SI" dirty="0"/>
          </a:p>
        </p:txBody>
      </p:sp>
      <p:sp>
        <p:nvSpPr>
          <p:cNvPr id="3" name="Text Placeholder 2">
            <a:extLst>
              <a:ext uri="{FF2B5EF4-FFF2-40B4-BE49-F238E27FC236}">
                <a16:creationId xmlns:a16="http://schemas.microsoft.com/office/drawing/2014/main" id="{A293FD63-1439-1D70-946E-02FA8E6B17B8}"/>
              </a:ext>
            </a:extLst>
          </p:cNvPr>
          <p:cNvSpPr>
            <a:spLocks noGrp="1"/>
          </p:cNvSpPr>
          <p:nvPr>
            <p:ph type="body" idx="16"/>
          </p:nvPr>
        </p:nvSpPr>
        <p:spPr>
          <a:xfrm>
            <a:off x="7704306" y="2654643"/>
            <a:ext cx="3946672" cy="615553"/>
          </a:xfrm>
        </p:spPr>
        <p:txBody>
          <a:bodyPr/>
          <a:lstStyle/>
          <a:p>
            <a:r>
              <a:rPr lang="sl-SI" dirty="0"/>
              <a:t>Zakonsko predpisani znaki:</a:t>
            </a:r>
          </a:p>
          <a:p>
            <a:endParaRPr lang="sl-SI" dirty="0"/>
          </a:p>
        </p:txBody>
      </p:sp>
      <p:pic>
        <p:nvPicPr>
          <p:cNvPr id="128" name="Google Shape;128;p30" descr="Europäisches Umweltzeichen – Wikipedia"/>
          <p:cNvPicPr preferRelativeResize="0"/>
          <p:nvPr/>
        </p:nvPicPr>
        <p:blipFill rotWithShape="1">
          <a:blip r:embed="rId4">
            <a:alphaModFix/>
          </a:blip>
          <a:srcRect/>
          <a:stretch/>
        </p:blipFill>
        <p:spPr>
          <a:xfrm>
            <a:off x="592935" y="3048571"/>
            <a:ext cx="974873" cy="974873"/>
          </a:xfrm>
          <a:prstGeom prst="rect">
            <a:avLst/>
          </a:prstGeom>
          <a:noFill/>
          <a:ln>
            <a:noFill/>
          </a:ln>
        </p:spPr>
      </p:pic>
      <p:pic>
        <p:nvPicPr>
          <p:cNvPr id="129" name="Google Shape;129;p30" descr="Österreichisches Umweltzeichen"/>
          <p:cNvPicPr preferRelativeResize="0"/>
          <p:nvPr/>
        </p:nvPicPr>
        <p:blipFill rotWithShape="1">
          <a:blip r:embed="rId5">
            <a:alphaModFix/>
          </a:blip>
          <a:srcRect/>
          <a:stretch/>
        </p:blipFill>
        <p:spPr>
          <a:xfrm>
            <a:off x="1670190" y="3004049"/>
            <a:ext cx="974872" cy="974872"/>
          </a:xfrm>
          <a:prstGeom prst="rect">
            <a:avLst/>
          </a:prstGeom>
          <a:noFill/>
          <a:ln>
            <a:noFill/>
          </a:ln>
        </p:spPr>
      </p:pic>
      <p:pic>
        <p:nvPicPr>
          <p:cNvPr id="131" name="Google Shape;131;p30" descr="NF environnement - papier | écoconso"/>
          <p:cNvPicPr preferRelativeResize="0"/>
          <p:nvPr/>
        </p:nvPicPr>
        <p:blipFill rotWithShape="1">
          <a:blip r:embed="rId6">
            <a:alphaModFix/>
          </a:blip>
          <a:srcRect/>
          <a:stretch/>
        </p:blipFill>
        <p:spPr>
          <a:xfrm>
            <a:off x="3891453" y="3004049"/>
            <a:ext cx="1332324" cy="974871"/>
          </a:xfrm>
          <a:prstGeom prst="rect">
            <a:avLst/>
          </a:prstGeom>
          <a:noFill/>
          <a:ln>
            <a:noFill/>
          </a:ln>
        </p:spPr>
      </p:pic>
      <p:pic>
        <p:nvPicPr>
          <p:cNvPr id="132" name="Google Shape;132;p30" descr="Cradle to Cradle Certified Tyman International products"/>
          <p:cNvPicPr preferRelativeResize="0"/>
          <p:nvPr/>
        </p:nvPicPr>
        <p:blipFill rotWithShape="1">
          <a:blip r:embed="rId7">
            <a:alphaModFix/>
          </a:blip>
          <a:srcRect/>
          <a:stretch/>
        </p:blipFill>
        <p:spPr>
          <a:xfrm>
            <a:off x="6320367" y="3048571"/>
            <a:ext cx="885825" cy="885825"/>
          </a:xfrm>
          <a:prstGeom prst="rect">
            <a:avLst/>
          </a:prstGeom>
          <a:noFill/>
          <a:ln>
            <a:noFill/>
          </a:ln>
        </p:spPr>
      </p:pic>
      <p:pic>
        <p:nvPicPr>
          <p:cNvPr id="135" name="Google Shape;135;p30" descr="Die globale Nachhaltigkeitszertifizierung für IT-Produkte"/>
          <p:cNvPicPr preferRelativeResize="0"/>
          <p:nvPr/>
        </p:nvPicPr>
        <p:blipFill rotWithShape="1">
          <a:blip r:embed="rId8">
            <a:alphaModFix/>
          </a:blip>
          <a:srcRect/>
          <a:stretch/>
        </p:blipFill>
        <p:spPr>
          <a:xfrm>
            <a:off x="594360" y="4941634"/>
            <a:ext cx="1438275" cy="895350"/>
          </a:xfrm>
          <a:prstGeom prst="rect">
            <a:avLst/>
          </a:prstGeom>
          <a:noFill/>
          <a:ln>
            <a:noFill/>
          </a:ln>
        </p:spPr>
      </p:pic>
      <p:pic>
        <p:nvPicPr>
          <p:cNvPr id="136" name="Google Shape;136;p30" descr="OEKO-TEX® STANDARD 100"/>
          <p:cNvPicPr preferRelativeResize="0"/>
          <p:nvPr/>
        </p:nvPicPr>
        <p:blipFill rotWithShape="1">
          <a:blip r:embed="rId9">
            <a:alphaModFix/>
          </a:blip>
          <a:srcRect/>
          <a:stretch/>
        </p:blipFill>
        <p:spPr>
          <a:xfrm>
            <a:off x="2245852" y="4836835"/>
            <a:ext cx="1066800" cy="1009650"/>
          </a:xfrm>
          <a:prstGeom prst="rect">
            <a:avLst/>
          </a:prstGeom>
          <a:noFill/>
          <a:ln>
            <a:noFill/>
          </a:ln>
        </p:spPr>
      </p:pic>
      <p:pic>
        <p:nvPicPr>
          <p:cNvPr id="137" name="Google Shape;137;p30" descr="Global Organic Textile Standard Logo"/>
          <p:cNvPicPr preferRelativeResize="0"/>
          <p:nvPr/>
        </p:nvPicPr>
        <p:blipFill rotWithShape="1">
          <a:blip r:embed="rId10">
            <a:alphaModFix/>
          </a:blip>
          <a:srcRect/>
          <a:stretch/>
        </p:blipFill>
        <p:spPr>
          <a:xfrm>
            <a:off x="3374681" y="4936847"/>
            <a:ext cx="809625" cy="809625"/>
          </a:xfrm>
          <a:prstGeom prst="rect">
            <a:avLst/>
          </a:prstGeom>
          <a:noFill/>
          <a:ln>
            <a:noFill/>
          </a:ln>
        </p:spPr>
      </p:pic>
      <p:pic>
        <p:nvPicPr>
          <p:cNvPr id="138" name="Google Shape;138;p30"/>
          <p:cNvPicPr preferRelativeResize="0"/>
          <p:nvPr/>
        </p:nvPicPr>
        <p:blipFill rotWithShape="1">
          <a:blip r:embed="rId11">
            <a:alphaModFix/>
          </a:blip>
          <a:srcRect/>
          <a:stretch/>
        </p:blipFill>
        <p:spPr>
          <a:xfrm>
            <a:off x="4363669" y="5036896"/>
            <a:ext cx="1019175" cy="447675"/>
          </a:xfrm>
          <a:prstGeom prst="rect">
            <a:avLst/>
          </a:prstGeom>
          <a:noFill/>
          <a:ln>
            <a:noFill/>
          </a:ln>
        </p:spPr>
      </p:pic>
      <p:pic>
        <p:nvPicPr>
          <p:cNvPr id="139" name="Google Shape;139;p30" descr="ASC | Labelinfo"/>
          <p:cNvPicPr preferRelativeResize="0"/>
          <p:nvPr/>
        </p:nvPicPr>
        <p:blipFill rotWithShape="1">
          <a:blip r:embed="rId12">
            <a:alphaModFix/>
          </a:blip>
          <a:srcRect t="4515"/>
          <a:stretch>
            <a:fillRect/>
          </a:stretch>
        </p:blipFill>
        <p:spPr>
          <a:xfrm>
            <a:off x="5562207" y="4615109"/>
            <a:ext cx="1597331" cy="1525215"/>
          </a:xfrm>
          <a:prstGeom prst="rect">
            <a:avLst/>
          </a:prstGeom>
          <a:noFill/>
          <a:ln>
            <a:noFill/>
          </a:ln>
        </p:spPr>
      </p:pic>
      <p:pic>
        <p:nvPicPr>
          <p:cNvPr id="141" name="Google Shape;141;p30" descr="Bio-Logo - Europäische Kommission"/>
          <p:cNvPicPr preferRelativeResize="0"/>
          <p:nvPr/>
        </p:nvPicPr>
        <p:blipFill rotWithShape="1">
          <a:blip r:embed="rId13">
            <a:alphaModFix/>
          </a:blip>
          <a:srcRect/>
          <a:stretch/>
        </p:blipFill>
        <p:spPr>
          <a:xfrm>
            <a:off x="7704306" y="3004049"/>
            <a:ext cx="1419225" cy="942975"/>
          </a:xfrm>
          <a:prstGeom prst="rect">
            <a:avLst/>
          </a:prstGeom>
          <a:noFill/>
          <a:ln>
            <a:noFill/>
          </a:ln>
        </p:spPr>
      </p:pic>
      <p:pic>
        <p:nvPicPr>
          <p:cNvPr id="142" name="Google Shape;142;p30" descr="Kühl- und Gefriergeräte | Umweltbundesamt"/>
          <p:cNvPicPr preferRelativeResize="0"/>
          <p:nvPr/>
        </p:nvPicPr>
        <p:blipFill rotWithShape="1">
          <a:blip r:embed="rId14">
            <a:alphaModFix/>
          </a:blip>
          <a:srcRect l="37292" r="37838"/>
          <a:stretch/>
        </p:blipFill>
        <p:spPr>
          <a:xfrm>
            <a:off x="9342889" y="3004049"/>
            <a:ext cx="1031358" cy="2087083"/>
          </a:xfrm>
          <a:prstGeom prst="rect">
            <a:avLst/>
          </a:prstGeom>
          <a:noFill/>
          <a:ln>
            <a:noFill/>
          </a:ln>
        </p:spPr>
      </p:pic>
      <p:pic>
        <p:nvPicPr>
          <p:cNvPr id="144" name="Google Shape;144;p30"/>
          <p:cNvPicPr preferRelativeResize="0"/>
          <p:nvPr/>
        </p:nvPicPr>
        <p:blipFill>
          <a:blip r:embed="rId15">
            <a:alphaModFix/>
          </a:blip>
          <a:stretch>
            <a:fillRect/>
          </a:stretch>
        </p:blipFill>
        <p:spPr>
          <a:xfrm>
            <a:off x="5302536" y="3009309"/>
            <a:ext cx="809625" cy="957179"/>
          </a:xfrm>
          <a:prstGeom prst="rect">
            <a:avLst/>
          </a:prstGeom>
          <a:noFill/>
          <a:ln>
            <a:noFill/>
          </a:ln>
        </p:spPr>
      </p:pic>
    </p:spTree>
    <p:extLst>
      <p:ext uri="{BB962C8B-B14F-4D97-AF65-F5344CB8AC3E}">
        <p14:creationId xmlns:p14="http://schemas.microsoft.com/office/powerpoint/2010/main" val="3245677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31"/>
          <p:cNvSpPr txBox="1">
            <a:spLocks noGrp="1"/>
          </p:cNvSpPr>
          <p:nvPr>
            <p:ph type="title"/>
          </p:nvPr>
        </p:nvSpPr>
        <p:spPr>
          <a:noFill/>
          <a:ln>
            <a:noFill/>
          </a:ln>
        </p:spPr>
        <p:txBody>
          <a:bodyPr spcFirstLastPara="1" wrap="square" lIns="0" tIns="0" rIns="0" bIns="0" anchor="b" anchorCtr="0">
            <a:noAutofit/>
          </a:bodyPr>
          <a:lstStyle/>
          <a:p>
            <a:pPr lvl="0"/>
            <a:r>
              <a:rPr lang="sl-SI" dirty="0"/>
              <a:t>Skupinska vaja:</a:t>
            </a:r>
            <a:br>
              <a:rPr lang="sl-SI" dirty="0"/>
            </a:br>
            <a:r>
              <a:rPr lang="sl-SI" dirty="0"/>
              <a:t>Uporaba znakov pri nabavi blaga</a:t>
            </a:r>
          </a:p>
        </p:txBody>
      </p:sp>
      <p:sp>
        <p:nvSpPr>
          <p:cNvPr id="150" name="Google Shape;150;p31"/>
          <p:cNvSpPr txBox="1">
            <a:spLocks noGrp="1"/>
          </p:cNvSpPr>
          <p:nvPr>
            <p:ph type="body" idx="16"/>
          </p:nvPr>
        </p:nvSpPr>
        <p:spPr>
          <a:noFill/>
          <a:ln>
            <a:noFill/>
          </a:ln>
        </p:spPr>
        <p:txBody>
          <a:bodyPr spcFirstLastPara="1" wrap="square" lIns="0" tIns="45700" rIns="0" bIns="0" anchor="b" anchorCtr="0">
            <a:noAutofit/>
          </a:bodyPr>
          <a:lstStyle/>
          <a:p>
            <a:pPr lvl="0">
              <a:buClr>
                <a:srgbClr val="035854"/>
              </a:buClr>
            </a:pPr>
            <a:r>
              <a:rPr lang="sl-SI" sz="2200" b="1" dirty="0"/>
              <a:t>Delajte v skupinah in razpravljajte o naslednjih vprašanjih:</a:t>
            </a:r>
          </a:p>
          <a:p>
            <a:pPr marL="342900" lvl="0" indent="-342900">
              <a:buClr>
                <a:srgbClr val="035854"/>
              </a:buClr>
              <a:buFont typeface="Arial" panose="020B0604020202020204" pitchFamily="34" charset="0"/>
              <a:buChar char="•"/>
            </a:pPr>
            <a:endParaRPr lang="sl-SI" sz="2200" b="1" dirty="0"/>
          </a:p>
          <a:p>
            <a:pPr marL="342000" lvl="0" indent="-342000">
              <a:buClr>
                <a:srgbClr val="035854"/>
              </a:buClr>
              <a:buSzPct val="100000"/>
              <a:buFont typeface="Arial" panose="020B0604020202020204" pitchFamily="34" charset="0"/>
              <a:buChar char="•"/>
            </a:pPr>
            <a:r>
              <a:rPr lang="sl-SI" sz="2200" dirty="0"/>
              <a:t>Kaj je bil po vašem mnenju odločilni dejavnik za uspeh? </a:t>
            </a:r>
          </a:p>
          <a:p>
            <a:pPr marL="342000" lvl="0" indent="-342000">
              <a:buClr>
                <a:srgbClr val="035854"/>
              </a:buClr>
              <a:buSzPct val="100000"/>
              <a:buFont typeface="Arial" panose="020B0604020202020204" pitchFamily="34" charset="0"/>
              <a:buChar char="•"/>
            </a:pPr>
            <a:r>
              <a:rPr lang="sl-SI" sz="2200" dirty="0"/>
              <a:t>Katerim skritim pastem se je treba izogniti? </a:t>
            </a:r>
          </a:p>
          <a:p>
            <a:pPr marL="342000" lvl="0" indent="-342000">
              <a:buClr>
                <a:srgbClr val="035854"/>
              </a:buClr>
              <a:buSzPct val="100000"/>
              <a:buFont typeface="Arial" panose="020B0604020202020204" pitchFamily="34" charset="0"/>
              <a:buChar char="•"/>
            </a:pPr>
            <a:r>
              <a:rPr lang="sl-SI" sz="2200" dirty="0"/>
              <a:t>Ali bi se v vaši občini pri implementaciji primera dobre prakse pojavile težave?</a:t>
            </a:r>
          </a:p>
          <a:p>
            <a:pPr marL="342000" lvl="0" indent="-342000">
              <a:buClr>
                <a:srgbClr val="035854"/>
              </a:buClr>
              <a:buSzPct val="100000"/>
              <a:buFont typeface="Arial" panose="020B0604020202020204" pitchFamily="34" charset="0"/>
              <a:buChar char="•"/>
            </a:pPr>
            <a:r>
              <a:rPr lang="sl-SI" sz="2200" dirty="0"/>
              <a:t>Ali vaša občina že nabavlja blago z znaki? </a:t>
            </a:r>
          </a:p>
          <a:p>
            <a:pPr marL="342000" indent="-342000">
              <a:buClr>
                <a:srgbClr val="035854"/>
              </a:buClr>
              <a:buSzPct val="100000"/>
              <a:buFont typeface="Arial" panose="020B0604020202020204" pitchFamily="34" charset="0"/>
              <a:buChar char="•"/>
            </a:pPr>
            <a:r>
              <a:rPr lang="sl-SI" sz="2200" dirty="0">
                <a:latin typeface="Aptos" panose="020B0004020202020204" pitchFamily="34" charset="0"/>
              </a:rPr>
              <a:t>Če da, katero?</a:t>
            </a:r>
          </a:p>
          <a:p>
            <a:pPr marL="342000" indent="-342000">
              <a:buClr>
                <a:srgbClr val="035854"/>
              </a:buClr>
              <a:buSzPct val="100000"/>
              <a:buFont typeface="Arial" panose="020B0604020202020204" pitchFamily="34" charset="0"/>
              <a:buChar char="•"/>
            </a:pPr>
            <a:r>
              <a:rPr lang="sl-SI" sz="2200" dirty="0">
                <a:latin typeface="Aptos" panose="020B0004020202020204" pitchFamily="34" charset="0"/>
              </a:rPr>
              <a:t>Če ne, katero blago bi bilo primerno za vašo občino?</a:t>
            </a:r>
          </a:p>
        </p:txBody>
      </p:sp>
    </p:spTree>
    <p:extLst>
      <p:ext uri="{BB962C8B-B14F-4D97-AF65-F5344CB8AC3E}">
        <p14:creationId xmlns:p14="http://schemas.microsoft.com/office/powerpoint/2010/main" val="3874966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Google Shape;158;p32"/>
          <p:cNvSpPr txBox="1">
            <a:spLocks noGrp="1"/>
          </p:cNvSpPr>
          <p:nvPr>
            <p:ph type="body" idx="1"/>
          </p:nvPr>
        </p:nvSpPr>
        <p:spPr>
          <a:xfrm>
            <a:off x="594360" y="2654643"/>
            <a:ext cx="6714864" cy="307777"/>
          </a:xfrm>
          <a:noFill/>
          <a:ln>
            <a:noFill/>
          </a:ln>
        </p:spPr>
        <p:txBody>
          <a:bodyPr spcFirstLastPara="1" wrap="square" lIns="0" tIns="0" rIns="0" bIns="0" anchor="t" anchorCtr="0">
            <a:noAutofit/>
          </a:bodyPr>
          <a:lstStyle/>
          <a:p>
            <a:pPr lvl="0"/>
            <a:r>
              <a:rPr lang="sl-SI" sz="2400" dirty="0"/>
              <a:t>Po tem, ko je analiza donosnosti pokazala, da bi se prehod na LED razsvetljavo izplačal, se je občina </a:t>
            </a:r>
            <a:r>
              <a:rPr lang="sl-SI" sz="2400" dirty="0" err="1"/>
              <a:t>Mutters</a:t>
            </a:r>
            <a:r>
              <a:rPr lang="sl-SI" sz="2400" dirty="0"/>
              <a:t> (Avstrija) odločila, da bo notranjo razsvetljavo v javnih zgradbah zamenjala z LED žarnicami. V projekt so bili vključeni občinska uprava, šola, dve gasilski postaji in občinski center.</a:t>
            </a:r>
          </a:p>
          <a:p>
            <a:pPr lvl="0"/>
            <a:r>
              <a:rPr lang="sl-SI" sz="2400" dirty="0"/>
              <a:t>Z novo razsvetljavo se je poraba električne energije za razsvetljavo zmanjšala za skoraj 67 %.</a:t>
            </a:r>
          </a:p>
        </p:txBody>
      </p:sp>
      <p:sp>
        <p:nvSpPr>
          <p:cNvPr id="157" name="Google Shape;157;p32"/>
          <p:cNvSpPr txBox="1">
            <a:spLocks noGrp="1"/>
          </p:cNvSpPr>
          <p:nvPr>
            <p:ph type="title"/>
          </p:nvPr>
        </p:nvSpPr>
        <p:spPr>
          <a:xfrm>
            <a:off x="594358" y="1679229"/>
            <a:ext cx="11056621" cy="541687"/>
          </a:xfrm>
          <a:noFill/>
          <a:ln>
            <a:noFill/>
          </a:ln>
        </p:spPr>
        <p:txBody>
          <a:bodyPr spcFirstLastPara="1" wrap="square" lIns="0" tIns="0" rIns="0" bIns="0" anchor="b" anchorCtr="0">
            <a:noAutofit/>
          </a:bodyPr>
          <a:lstStyle/>
          <a:p>
            <a:pPr lvl="0"/>
            <a:r>
              <a:rPr lang="sl-SI" dirty="0"/>
              <a:t>2. Praktični primer:</a:t>
            </a:r>
            <a:br>
              <a:rPr lang="sl-SI" dirty="0"/>
            </a:br>
            <a:r>
              <a:rPr lang="sl-SI" dirty="0"/>
              <a:t>Uvajanje LED razsvetljave</a:t>
            </a:r>
          </a:p>
        </p:txBody>
      </p:sp>
      <p:pic>
        <p:nvPicPr>
          <p:cNvPr id="12" name="Online Image Placeholder 11">
            <a:extLst>
              <a:ext uri="{FF2B5EF4-FFF2-40B4-BE49-F238E27FC236}">
                <a16:creationId xmlns:a16="http://schemas.microsoft.com/office/drawing/2014/main" id="{6CEED10F-9FB2-E38C-B1CD-13D0C7072612}"/>
              </a:ext>
            </a:extLst>
          </p:cNvPr>
          <p:cNvPicPr>
            <a:picLocks noGrp="1" noChangeAspect="1"/>
          </p:cNvPicPr>
          <p:nvPr>
            <p:ph type="clipArt" sz="quarter" idx="13"/>
          </p:nvPr>
        </p:nvPicPr>
        <p:blipFill>
          <a:blip r:embed="rId3"/>
          <a:stretch>
            <a:fillRect/>
          </a:stretch>
        </p:blipFill>
        <p:spPr>
          <a:xfrm>
            <a:off x="7808847" y="2654300"/>
            <a:ext cx="3700593" cy="2066723"/>
          </a:xfrm>
          <a:prstGeom prst="rect">
            <a:avLst/>
          </a:prstGeom>
          <a:noFill/>
          <a:ln>
            <a:noFill/>
          </a:ln>
        </p:spPr>
      </p:pic>
    </p:spTree>
    <p:extLst>
      <p:ext uri="{BB962C8B-B14F-4D97-AF65-F5344CB8AC3E}">
        <p14:creationId xmlns:p14="http://schemas.microsoft.com/office/powerpoint/2010/main" val="61136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3"/>
          <p:cNvSpPr txBox="1">
            <a:spLocks noGrp="1"/>
          </p:cNvSpPr>
          <p:nvPr>
            <p:ph type="title"/>
          </p:nvPr>
        </p:nvSpPr>
        <p:spPr>
          <a:xfrm>
            <a:off x="594358" y="1679229"/>
            <a:ext cx="11056621" cy="541687"/>
          </a:xfrm>
          <a:noFill/>
          <a:ln>
            <a:noFill/>
          </a:ln>
        </p:spPr>
        <p:txBody>
          <a:bodyPr spcFirstLastPara="1" wrap="square" lIns="0" tIns="0" rIns="0" bIns="0" anchor="b" anchorCtr="0">
            <a:noAutofit/>
          </a:bodyPr>
          <a:lstStyle/>
          <a:p>
            <a:pPr lvl="0"/>
            <a:r>
              <a:rPr lang="sl-SI" noProof="0" dirty="0"/>
              <a:t>Skupinska vaja:</a:t>
            </a:r>
            <a:br>
              <a:rPr lang="sl-SI" noProof="0" dirty="0"/>
            </a:br>
            <a:r>
              <a:rPr lang="sl-SI" noProof="0" dirty="0"/>
              <a:t>Uvajanje LED razsvetljave</a:t>
            </a:r>
          </a:p>
        </p:txBody>
      </p:sp>
      <p:sp>
        <p:nvSpPr>
          <p:cNvPr id="166" name="Google Shape;166;p33"/>
          <p:cNvSpPr txBox="1">
            <a:spLocks noGrp="1"/>
          </p:cNvSpPr>
          <p:nvPr>
            <p:ph type="body" idx="1"/>
          </p:nvPr>
        </p:nvSpPr>
        <p:spPr>
          <a:xfrm>
            <a:off x="594359" y="2654643"/>
            <a:ext cx="11056619" cy="307777"/>
          </a:xfrm>
          <a:noFill/>
          <a:ln>
            <a:noFill/>
          </a:ln>
        </p:spPr>
        <p:txBody>
          <a:bodyPr spcFirstLastPara="1" wrap="square" lIns="0" tIns="45700" rIns="0" bIns="0" anchor="t" anchorCtr="0">
            <a:noAutofit/>
          </a:bodyPr>
          <a:lstStyle/>
          <a:p>
            <a:pPr lvl="0"/>
            <a:r>
              <a:rPr lang="sl-SI" sz="2400" b="1" noProof="0" dirty="0"/>
              <a:t>Delajte v skupinah in razpravljajte o naslednjih vprašanjih:</a:t>
            </a:r>
          </a:p>
          <a:p>
            <a:pPr marL="342900" lvl="0" indent="-342900">
              <a:buClr>
                <a:srgbClr val="035854"/>
              </a:buClr>
              <a:buSzPct val="100000"/>
              <a:buFont typeface="Arial" panose="020B0604020202020204" pitchFamily="34" charset="0"/>
              <a:buChar char="•"/>
            </a:pPr>
            <a:endParaRPr lang="sl-SI" sz="2400" b="1" noProof="0" dirty="0"/>
          </a:p>
          <a:p>
            <a:pPr marL="342900" lvl="0" indent="-342900">
              <a:buClr>
                <a:srgbClr val="035854"/>
              </a:buClr>
              <a:buSzPct val="100000"/>
              <a:buFont typeface="Arial" panose="020B0604020202020204" pitchFamily="34" charset="0"/>
              <a:buChar char="•"/>
            </a:pPr>
            <a:r>
              <a:rPr lang="sl-SI" sz="2400" noProof="0" dirty="0"/>
              <a:t>Kaj je bil po vašem mnenju odločilni dejavnik za uspeh? </a:t>
            </a:r>
          </a:p>
          <a:p>
            <a:pPr marL="342900" lvl="0" indent="-342900">
              <a:buClr>
                <a:srgbClr val="035854"/>
              </a:buClr>
              <a:buSzPct val="100000"/>
              <a:buFont typeface="Arial" panose="020B0604020202020204" pitchFamily="34" charset="0"/>
              <a:buChar char="•"/>
            </a:pPr>
            <a:r>
              <a:rPr lang="sl-SI" sz="2400" noProof="0" dirty="0"/>
              <a:t>Katerim skritim pastem se je treba izogniti? </a:t>
            </a:r>
          </a:p>
          <a:p>
            <a:pPr marL="342900" lvl="0" indent="-342900">
              <a:buClr>
                <a:srgbClr val="035854"/>
              </a:buClr>
              <a:buSzPct val="100000"/>
              <a:buFont typeface="Arial" panose="020B0604020202020204" pitchFamily="34" charset="0"/>
              <a:buChar char="•"/>
            </a:pPr>
            <a:r>
              <a:rPr lang="sl-SI" sz="2400" noProof="0" dirty="0"/>
              <a:t>Ali bi se v vaši občini pri implementaciji primera dobre prakse pojavile težave?</a:t>
            </a:r>
          </a:p>
          <a:p>
            <a:pPr marL="342900" lvl="0" indent="-342900">
              <a:buClr>
                <a:srgbClr val="035854"/>
              </a:buClr>
              <a:buSzPct val="100000"/>
              <a:buFont typeface="Arial" panose="020B0604020202020204" pitchFamily="34" charset="0"/>
              <a:buChar char="•"/>
            </a:pPr>
            <a:r>
              <a:rPr lang="sl-SI" sz="2400" noProof="0" dirty="0"/>
              <a:t>Ali vaša občina že uporablja LED razsvetljavo? </a:t>
            </a:r>
          </a:p>
          <a:p>
            <a:pPr lvl="0"/>
            <a:endParaRPr lang="sl-SI" sz="2400" noProof="0" dirty="0"/>
          </a:p>
        </p:txBody>
      </p:sp>
    </p:spTree>
    <p:extLst>
      <p:ext uri="{BB962C8B-B14F-4D97-AF65-F5344CB8AC3E}">
        <p14:creationId xmlns:p14="http://schemas.microsoft.com/office/powerpoint/2010/main" val="356242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4" name="Google Shape;174;p34"/>
          <p:cNvSpPr txBox="1">
            <a:spLocks noGrp="1"/>
          </p:cNvSpPr>
          <p:nvPr>
            <p:ph type="body" idx="1"/>
          </p:nvPr>
        </p:nvSpPr>
        <p:spPr>
          <a:xfrm>
            <a:off x="594360" y="2654643"/>
            <a:ext cx="6714864" cy="307777"/>
          </a:xfrm>
          <a:noFill/>
          <a:ln>
            <a:noFill/>
          </a:ln>
        </p:spPr>
        <p:txBody>
          <a:bodyPr spcFirstLastPara="1" wrap="square" lIns="0" tIns="0" rIns="0" bIns="0" anchor="t" anchorCtr="0">
            <a:noAutofit/>
          </a:bodyPr>
          <a:lstStyle/>
          <a:p>
            <a:pPr lvl="0"/>
            <a:r>
              <a:rPr lang="sl-SI" sz="1800" noProof="0" dirty="0"/>
              <a:t>Od marca 2023 mesto Nürnberg uporablja nov elektronski sistem za javna naročila. Sistem kataloške trgovine podpira decentralizirano naročanje s strani oddelkov in občinskih podjetij. Katalogi blaga v sistemu temeljijo na razpisanih okvirnih sporazumih ali dogovorjenih popustih. Centralna služba za javna naročila izbere dobavitelje in izvede postopke oddaje naročil.</a:t>
            </a:r>
          </a:p>
          <a:p>
            <a:pPr lvl="0"/>
            <a:endParaRPr lang="sl-SI" sz="1800" noProof="0" dirty="0"/>
          </a:p>
          <a:p>
            <a:pPr lvl="0"/>
            <a:r>
              <a:rPr lang="sl-SI" sz="1800" b="1" noProof="0" dirty="0"/>
              <a:t>Platformo je mogoče uporabiti za:</a:t>
            </a:r>
          </a:p>
          <a:p>
            <a:pPr marL="285750" lvl="0" indent="-285750">
              <a:buClr>
                <a:srgbClr val="035854"/>
              </a:buClr>
              <a:buSzPct val="100000"/>
              <a:buFont typeface="Arial" panose="020B0604020202020204" pitchFamily="34" charset="0"/>
              <a:buChar char="•"/>
            </a:pPr>
            <a:r>
              <a:rPr lang="sl-SI" sz="1800" noProof="0" dirty="0"/>
              <a:t>neposredno naročanje blaga iz katalogov okvirnih sporazumov,</a:t>
            </a:r>
          </a:p>
          <a:p>
            <a:pPr marL="285750" lvl="0" indent="-285750">
              <a:buClr>
                <a:srgbClr val="035854"/>
              </a:buClr>
              <a:buSzPct val="100000"/>
              <a:buFont typeface="Arial" panose="020B0604020202020204" pitchFamily="34" charset="0"/>
              <a:buChar char="•"/>
            </a:pPr>
            <a:r>
              <a:rPr lang="sl-SI" sz="1800" noProof="0" dirty="0"/>
              <a:t>neposredno naročanje blaga in storitev v vrednosti do 5.000 € neto, izven okvirnih sporazumov,</a:t>
            </a:r>
          </a:p>
          <a:p>
            <a:pPr marL="285750" lvl="0" indent="-285750">
              <a:buClr>
                <a:srgbClr val="035854"/>
              </a:buClr>
              <a:buSzPct val="100000"/>
              <a:buFont typeface="Arial" panose="020B0604020202020204" pitchFamily="34" charset="0"/>
              <a:buChar char="•"/>
            </a:pPr>
            <a:r>
              <a:rPr lang="sl-SI" sz="1800" noProof="0" dirty="0"/>
              <a:t>sporočanje individualnih zahtev (“naročila s prostim besedilom”) centralni službi za javna naročila.</a:t>
            </a:r>
          </a:p>
        </p:txBody>
      </p:sp>
      <p:sp>
        <p:nvSpPr>
          <p:cNvPr id="173" name="Google Shape;173;p34"/>
          <p:cNvSpPr txBox="1">
            <a:spLocks noGrp="1"/>
          </p:cNvSpPr>
          <p:nvPr>
            <p:ph type="title"/>
          </p:nvPr>
        </p:nvSpPr>
        <p:spPr>
          <a:xfrm>
            <a:off x="594358" y="1679229"/>
            <a:ext cx="11056621" cy="541687"/>
          </a:xfrm>
          <a:noFill/>
          <a:ln>
            <a:noFill/>
          </a:ln>
        </p:spPr>
        <p:txBody>
          <a:bodyPr spcFirstLastPara="1" wrap="square" lIns="0" tIns="0" rIns="0" bIns="0" anchor="b" anchorCtr="0">
            <a:noAutofit/>
          </a:bodyPr>
          <a:lstStyle/>
          <a:p>
            <a:pPr lvl="0"/>
            <a:r>
              <a:rPr lang="sl-SI" noProof="0" dirty="0"/>
              <a:t>3. Praktični primer:</a:t>
            </a:r>
            <a:br>
              <a:rPr lang="sl-SI" noProof="0" dirty="0"/>
            </a:br>
            <a:r>
              <a:rPr lang="sl-SI" noProof="0" dirty="0"/>
              <a:t>Priprava elektronskega kataloga</a:t>
            </a:r>
          </a:p>
        </p:txBody>
      </p:sp>
      <p:pic>
        <p:nvPicPr>
          <p:cNvPr id="8" name="Online Image Placeholder 7">
            <a:extLst>
              <a:ext uri="{FF2B5EF4-FFF2-40B4-BE49-F238E27FC236}">
                <a16:creationId xmlns:a16="http://schemas.microsoft.com/office/drawing/2014/main" id="{DBB2DFB1-03EE-C660-754B-1168D4F152F8}"/>
              </a:ext>
            </a:extLst>
          </p:cNvPr>
          <p:cNvPicPr>
            <a:picLocks noGrp="1" noChangeAspect="1"/>
          </p:cNvPicPr>
          <p:nvPr>
            <p:ph type="clipArt" sz="quarter" idx="13"/>
          </p:nvPr>
        </p:nvPicPr>
        <p:blipFill>
          <a:blip r:embed="rId3"/>
          <a:stretch>
            <a:fillRect/>
          </a:stretch>
        </p:blipFill>
        <p:spPr>
          <a:xfrm>
            <a:off x="7667625" y="2654300"/>
            <a:ext cx="3983038" cy="2750449"/>
          </a:xfrm>
          <a:prstGeom prst="rect">
            <a:avLst/>
          </a:prstGeom>
          <a:noFill/>
          <a:ln>
            <a:noFill/>
          </a:ln>
        </p:spPr>
      </p:pic>
    </p:spTree>
    <p:extLst>
      <p:ext uri="{BB962C8B-B14F-4D97-AF65-F5344CB8AC3E}">
        <p14:creationId xmlns:p14="http://schemas.microsoft.com/office/powerpoint/2010/main" val="1016213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5"/>
          <p:cNvSpPr txBox="1">
            <a:spLocks noGrp="1"/>
          </p:cNvSpPr>
          <p:nvPr>
            <p:ph type="title"/>
          </p:nvPr>
        </p:nvSpPr>
        <p:spPr>
          <a:noFill/>
          <a:ln>
            <a:noFill/>
          </a:ln>
        </p:spPr>
        <p:txBody>
          <a:bodyPr spcFirstLastPara="1" wrap="square" lIns="0" tIns="0" rIns="0" bIns="0" anchor="b" anchorCtr="0">
            <a:noAutofit/>
          </a:bodyPr>
          <a:lstStyle/>
          <a:p>
            <a:pPr lvl="0"/>
            <a:r>
              <a:rPr lang="sl-SI" noProof="0" dirty="0"/>
              <a:t>Skupinska vaja:</a:t>
            </a:r>
            <a:br>
              <a:rPr lang="sl-SI" noProof="0" dirty="0"/>
            </a:br>
            <a:r>
              <a:rPr lang="sl-SI" noProof="0" dirty="0"/>
              <a:t>Priprava elektronskega kataloga</a:t>
            </a:r>
          </a:p>
        </p:txBody>
      </p:sp>
      <p:sp>
        <p:nvSpPr>
          <p:cNvPr id="5" name="Text Placeholder 4">
            <a:extLst>
              <a:ext uri="{FF2B5EF4-FFF2-40B4-BE49-F238E27FC236}">
                <a16:creationId xmlns:a16="http://schemas.microsoft.com/office/drawing/2014/main" id="{11C6B033-724D-962A-1D65-6FE8AAE69EA8}"/>
              </a:ext>
            </a:extLst>
          </p:cNvPr>
          <p:cNvSpPr>
            <a:spLocks noGrp="1"/>
          </p:cNvSpPr>
          <p:nvPr>
            <p:ph type="body" idx="16"/>
          </p:nvPr>
        </p:nvSpPr>
        <p:spPr>
          <a:xfrm>
            <a:off x="594360" y="908338"/>
            <a:ext cx="5207794" cy="4942892"/>
          </a:xfrm>
        </p:spPr>
        <p:txBody>
          <a:bodyPr/>
          <a:lstStyle/>
          <a:p>
            <a:r>
              <a:rPr lang="sl-SI" sz="2200" b="1" dirty="0"/>
              <a:t>Delajte v skupinah in razpravljajte o naslednjih vprašanjih:</a:t>
            </a:r>
          </a:p>
          <a:p>
            <a:endParaRPr lang="sl-SI" sz="2200" b="1" dirty="0"/>
          </a:p>
          <a:p>
            <a:pPr marL="342900" indent="-342900">
              <a:buClr>
                <a:srgbClr val="035854"/>
              </a:buClr>
              <a:buSzPct val="100000"/>
              <a:buFont typeface="Arial" panose="020B0604020202020204" pitchFamily="34" charset="0"/>
              <a:buChar char="•"/>
            </a:pPr>
            <a:r>
              <a:rPr lang="sl-SI" sz="2200" dirty="0"/>
              <a:t>Kaj je bil po vašem mnenju odločilni dejavnik za uspeh? </a:t>
            </a:r>
          </a:p>
          <a:p>
            <a:pPr marL="342900" indent="-342900">
              <a:buClr>
                <a:srgbClr val="035854"/>
              </a:buClr>
              <a:buSzPct val="100000"/>
              <a:buFont typeface="Arial" panose="020B0604020202020204" pitchFamily="34" charset="0"/>
              <a:buChar char="•"/>
            </a:pPr>
            <a:r>
              <a:rPr lang="sl-SI" sz="2200" dirty="0"/>
              <a:t>Katerim skritim pastem se je treba izogniti? </a:t>
            </a:r>
          </a:p>
          <a:p>
            <a:pPr marL="342900" indent="-342900">
              <a:buClr>
                <a:srgbClr val="035854"/>
              </a:buClr>
              <a:buSzPct val="100000"/>
              <a:buFont typeface="Arial" panose="020B0604020202020204" pitchFamily="34" charset="0"/>
              <a:buChar char="•"/>
            </a:pPr>
            <a:r>
              <a:rPr lang="sl-SI" sz="2200" dirty="0"/>
              <a:t>Ali bi se v vaši občini pri implementaciji primera dobre prakse pojavile težave?</a:t>
            </a:r>
          </a:p>
          <a:p>
            <a:pPr marL="342900" indent="-342900">
              <a:buClr>
                <a:srgbClr val="035854"/>
              </a:buClr>
              <a:buSzPct val="100000"/>
              <a:buFont typeface="Arial" panose="020B0604020202020204" pitchFamily="34" charset="0"/>
              <a:buChar char="•"/>
            </a:pPr>
            <a:r>
              <a:rPr lang="sl-SI" sz="2200" dirty="0"/>
              <a:t>Ali vaša občina že ima elektronski katalog?</a:t>
            </a:r>
          </a:p>
          <a:p>
            <a:pPr marL="684000" lvl="1" indent="-342900">
              <a:spcBef>
                <a:spcPts val="0"/>
              </a:spcBef>
              <a:buClr>
                <a:srgbClr val="035854"/>
              </a:buClr>
              <a:buSzPct val="100000"/>
              <a:buFont typeface="Arial" panose="020B0604020202020204" pitchFamily="34" charset="0"/>
              <a:buChar char="•"/>
            </a:pPr>
            <a:r>
              <a:rPr lang="sl-SI" sz="2200" dirty="0">
                <a:latin typeface="Aptos" panose="020B0004020202020204" pitchFamily="34" charset="0"/>
              </a:rPr>
              <a:t>Če da, kako ga je pridobila?</a:t>
            </a:r>
          </a:p>
          <a:p>
            <a:pPr marL="684000" lvl="1" indent="-342900">
              <a:spcBef>
                <a:spcPts val="0"/>
              </a:spcBef>
              <a:buClr>
                <a:srgbClr val="035854"/>
              </a:buClr>
              <a:buSzPct val="100000"/>
              <a:buFont typeface="Arial" panose="020B0604020202020204" pitchFamily="34" charset="0"/>
              <a:buChar char="•"/>
            </a:pPr>
            <a:r>
              <a:rPr lang="sl-SI" sz="2200" dirty="0">
                <a:latin typeface="Aptos" panose="020B0004020202020204" pitchFamily="34" charset="0"/>
              </a:rPr>
              <a:t>Če ne, ali ta možnost obstaja (samo za vašo občino ali v smislu skupnega naročanja z drugimi občinami)?</a:t>
            </a:r>
          </a:p>
        </p:txBody>
      </p:sp>
    </p:spTree>
    <p:extLst>
      <p:ext uri="{BB962C8B-B14F-4D97-AF65-F5344CB8AC3E}">
        <p14:creationId xmlns:p14="http://schemas.microsoft.com/office/powerpoint/2010/main" val="815313826"/>
      </p:ext>
    </p:extLst>
  </p:cSld>
  <p:clrMapOvr>
    <a:masterClrMapping/>
  </p:clrMapOvr>
</p:sld>
</file>

<file path=ppt/theme/theme1.xml><?xml version="1.0" encoding="utf-8"?>
<a:theme xmlns:a="http://schemas.openxmlformats.org/drawingml/2006/main" name="Benutzerdefiniert">
  <a:themeElements>
    <a:clrScheme name="Benutzerdefiniert 5">
      <a:dk1>
        <a:srgbClr val="000000"/>
      </a:dk1>
      <a:lt1>
        <a:srgbClr val="FFFFFF"/>
      </a:lt1>
      <a:dk2>
        <a:srgbClr val="E4E4E4"/>
      </a:dk2>
      <a:lt2>
        <a:srgbClr val="A3C42A"/>
      </a:lt2>
      <a:accent1>
        <a:srgbClr val="A9D4DB"/>
      </a:accent1>
      <a:accent2>
        <a:srgbClr val="FAB609"/>
      </a:accent2>
      <a:accent3>
        <a:srgbClr val="4495A2"/>
      </a:accent3>
      <a:accent4>
        <a:srgbClr val="035854"/>
      </a:accent4>
      <a:accent5>
        <a:srgbClr val="CCDB84"/>
      </a:accent5>
      <a:accent6>
        <a:srgbClr val="A3C42A"/>
      </a:accent6>
      <a:hlink>
        <a:srgbClr val="035854"/>
      </a:hlink>
      <a:folHlink>
        <a:srgbClr val="0F49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1_3_Predstavitev_Zakaj je pomembno.pptx" id="{64AA5D5D-9707-44AF-96A7-7DA3891FBB4E}" vid="{4629633A-BD58-4269-BB23-6840BFC96E7F}"/>
    </a:ext>
  </a:extLst>
</a:theme>
</file>

<file path=ppt/theme/theme2.xml><?xml version="1.0" encoding="utf-8"?>
<a:theme xmlns:a="http://schemas.openxmlformats.org/drawingml/2006/main" name="Office-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proCURE template 2</Template>
  <TotalTime>70</TotalTime>
  <Words>1395</Words>
  <Application>Microsoft Office PowerPoint</Application>
  <PresentationFormat>Widescreen</PresentationFormat>
  <Paragraphs>126</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Play</vt:lpstr>
      <vt:lpstr>Calibri</vt:lpstr>
      <vt:lpstr>Arial</vt:lpstr>
      <vt:lpstr>Aptos Serif</vt:lpstr>
      <vt:lpstr>Aptos</vt:lpstr>
      <vt:lpstr>Benutzerdefiniert</vt:lpstr>
      <vt:lpstr>Primeri iz lokalnih skupnosti</vt:lpstr>
      <vt:lpstr>Program</vt:lpstr>
      <vt:lpstr>1. Praktični primer – Uporaba znakov pri nabavi žog</vt:lpstr>
      <vt:lpstr>Primeri znakov blaga</vt:lpstr>
      <vt:lpstr>Skupinska vaja: Uporaba znakov pri nabavi blaga</vt:lpstr>
      <vt:lpstr>2. Praktični primer: Uvajanje LED razsvetljave</vt:lpstr>
      <vt:lpstr>Skupinska vaja: Uvajanje LED razsvetljave</vt:lpstr>
      <vt:lpstr>3. Praktični primer: Priprava elektronskega kataloga</vt:lpstr>
      <vt:lpstr>Skupinska vaja: Priprava elektronskega kataloga</vt:lpstr>
      <vt:lpstr>4. Praktični primer: Vključevanje zaposlenih</vt:lpstr>
      <vt:lpstr>Skupinska vaja: Vključevanje zaposlenih</vt:lpstr>
      <vt:lpstr>5. Praktični primer Vključevanje deležnikov</vt:lpstr>
      <vt:lpstr>Skupinska vaja: Vključevanje deležnikov</vt:lpstr>
      <vt:lpstr>6. Praktični primer: Tveganja, povezana z električnimi avtomobili</vt:lpstr>
      <vt:lpstr>Skupinska vaja: Tveganja povezana z električnimi avtomobili</vt:lpstr>
      <vt:lpstr>Hvala za pozornost!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Brina Meze Petrić</dc:creator>
  <cp:lastModifiedBy>Sergeja Praper - UIRS</cp:lastModifiedBy>
  <cp:revision>2</cp:revision>
  <dcterms:created xsi:type="dcterms:W3CDTF">2026-04-24T11:30:22Z</dcterms:created>
  <dcterms:modified xsi:type="dcterms:W3CDTF">2026-04-26T21:34:28Z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0x010100255B8ECBF0E41D4F84283CBD4EE3A7A4</vt:lpwstr>
  </property>
  <property fmtid="{D5CDD505-2E9C-101B-9397-08002B2CF9AE}" pid="3" name="MediaServiceImageTags">
    <vt:lpwstr/>
  </property>
</Properties>
</file>