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48" r:id="rId1"/>
    <p:sldMasterId id="2147483675" r:id="rId2"/>
  </p:sldMasterIdLst>
  <p:notesMasterIdLst>
    <p:notesMasterId r:id="rId10"/>
  </p:notesMasterIdLst>
  <p:handoutMasterIdLst>
    <p:handoutMasterId r:id="rId11"/>
  </p:handoutMasterIdLst>
  <p:sldIdLst>
    <p:sldId id="311" r:id="rId3"/>
    <p:sldId id="342" r:id="rId4"/>
    <p:sldId id="343" r:id="rId5"/>
    <p:sldId id="344" r:id="rId6"/>
    <p:sldId id="345" r:id="rId7"/>
    <p:sldId id="346" r:id="rId8"/>
    <p:sldId id="347" r:id="rId9"/>
  </p:sldIdLst>
  <p:sldSz cx="12192000" cy="6858000"/>
  <p:notesSz cx="6858000" cy="9144000"/>
  <p:embeddedFontLst>
    <p:embeddedFont>
      <p:font typeface="Aptos Serif" panose="02020604070405020304" pitchFamily="18" charset="0"/>
      <p:regular r:id="rId12"/>
      <p:bold r:id="rId13"/>
      <p:italic r:id="rId14"/>
      <p:boldItalic r:id="rId15"/>
    </p:embeddedFont>
    <p:embeddedFont>
      <p:font typeface="Play" panose="020B0604020202020204" charset="0"/>
      <p:regular r:id="rId16"/>
      <p:bold r:id="rId1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80" roundtripDataSignature="AMtx7miDJm4IPTSTqj5ccQwfy4ZddUxLNw==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7C03404-E0A9-AE9A-0E44-96EA475A70D6}" name="Brina Meze Petrić" initials="BM" userId="S::brinamp@uirs.si::39c25778-6e8d-43cc-8316-d4b55f009096" providerId="AD"/>
  <p188:author id="{DF3A5E6A-D804-5306-742E-AFCC52ED0D51}" name="UIRS" initials="U" userId="UIRS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1C327"/>
    <a:srgbClr val="A3C42A"/>
    <a:srgbClr val="3F3F3F"/>
    <a:srgbClr val="035854"/>
    <a:srgbClr val="64B1BE"/>
    <a:srgbClr val="D6D21C"/>
    <a:srgbClr val="35B579"/>
    <a:srgbClr val="4393A0"/>
    <a:srgbClr val="CBE277"/>
    <a:srgbClr val="FAD7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6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21" d="100"/>
          <a:sy n="121" d="100"/>
        </p:scale>
        <p:origin x="416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font" Target="fonts/font2.fntdata"/><Relationship Id="rId80" Type="http://customschemas.google.com/relationships/presentationmetadata" Target="metadata"/><Relationship Id="rId85" Type="http://schemas.microsoft.com/office/2018/10/relationships/authors" Target="authors.xml"/><Relationship Id="rId3" Type="http://schemas.openxmlformats.org/officeDocument/2006/relationships/slide" Target="slides/slide1.xml"/><Relationship Id="rId84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font" Target="fonts/font1.fntdata"/><Relationship Id="rId17" Type="http://schemas.openxmlformats.org/officeDocument/2006/relationships/font" Target="fonts/font6.fntdata"/><Relationship Id="rId2" Type="http://schemas.openxmlformats.org/officeDocument/2006/relationships/slideMaster" Target="slideMasters/slideMaster2.xml"/><Relationship Id="rId16" Type="http://schemas.openxmlformats.org/officeDocument/2006/relationships/font" Target="fonts/font5.fntdata"/><Relationship Id="rId83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font" Target="fonts/font4.fntdata"/><Relationship Id="rId82" Type="http://schemas.openxmlformats.org/officeDocument/2006/relationships/viewProps" Target="viewProps.xml"/><Relationship Id="rId10" Type="http://schemas.openxmlformats.org/officeDocument/2006/relationships/notesMaster" Target="notesMasters/notesMaster1.xml"/><Relationship Id="rId81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font" Target="fonts/font3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C9E82C2-3D2C-B735-F48F-B8F7575024B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8D07D2-78F9-B480-F21D-63B1A076EA8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186BEE-847C-439E-A4AC-76280F5156DC}" type="datetimeFigureOut">
              <a:rPr lang="sl-SI" smtClean="0"/>
              <a:t>26.04.2026</a:t>
            </a:fld>
            <a:endParaRPr lang="sl-S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62CC862-5B1D-7533-DF6B-3507DA1E963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BEEDF0B-7A71-F681-4C78-621700C903B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736BEA-77A6-4D7C-B885-14E02883BD9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984414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de-D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err="1"/>
              <a:t>Različni</a:t>
            </a:r>
            <a:r>
              <a:rPr lang="en-GB" dirty="0"/>
              <a:t> </a:t>
            </a:r>
            <a:r>
              <a:rPr lang="en-GB" dirty="0" err="1"/>
              <a:t>viri</a:t>
            </a:r>
            <a:r>
              <a:rPr lang="en-GB" dirty="0"/>
              <a:t>, </a:t>
            </a:r>
            <a:r>
              <a:rPr lang="en-US" dirty="0"/>
              <a:t>Chapagain, A. K. in A. Y. Hoekstra, The water footprint of coffee and tea consumption in the Netherlands, Ecological Economics, Vol. 64, Issue 1, 15. 10. 2007.</a:t>
            </a:r>
            <a:endParaRPr lang="en-S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de-DE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fld>
            <a:endParaRPr lang="de-DE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185407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Vir: 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Computer am Arbeitsplatz: Wirtschaftlichkeit und Umweltschutz – Ratgeber für Verwaltungen; Prakash et. al., uni 2016</a:t>
            </a:r>
            <a:endParaRPr lang="de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de-DE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</a:t>
            </a:fld>
            <a:endParaRPr lang="de-DE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063060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Vir: Computer am Arbeitsplatz: Wirtschaftlichkeit und Umweltschutz – Ratgeber für Verwaltungen; Prakash et. al., uni 2016</a:t>
            </a:r>
          </a:p>
          <a:p>
            <a:endParaRPr lang="sl-S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de-DE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</a:t>
            </a:fld>
            <a:endParaRPr lang="de-DE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211154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png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inhalt und Bild" preserve="1" userDrawn="1">
  <p:cSld name="Naslov, besedilo, slika">
    <p:bg>
      <p:bgPr>
        <a:solidFill>
          <a:schemeClr val="lt1"/>
        </a:solidFill>
        <a:effectLst/>
      </p:bgPr>
    </p:bg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25"/>
          <p:cNvSpPr>
            <a:spLocks noGrp="1"/>
          </p:cNvSpPr>
          <p:nvPr>
            <p:ph type="pic" idx="2"/>
          </p:nvPr>
        </p:nvSpPr>
        <p:spPr>
          <a:xfrm flipH="1">
            <a:off x="6733505" y="0"/>
            <a:ext cx="5458495" cy="6858000"/>
          </a:xfrm>
          <a:prstGeom prst="flowChartDelay">
            <a:avLst/>
          </a:prstGeom>
          <a:solidFill>
            <a:srgbClr val="87C3CD"/>
          </a:solidFill>
          <a:ln>
            <a:noFill/>
          </a:ln>
        </p:spPr>
        <p:txBody>
          <a:bodyPr/>
          <a:lstStyle>
            <a:lvl1pPr>
              <a:defRPr>
                <a:latin typeface="Aptos" panose="020B000402020202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sl-SI" dirty="0"/>
          </a:p>
        </p:txBody>
      </p:sp>
      <p:sp>
        <p:nvSpPr>
          <p:cNvPr id="35" name="Google Shape;35;p25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36" name="Google Shape;36;p25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sl-SI" dirty="0"/>
          </a:p>
        </p:txBody>
      </p:sp>
      <p:cxnSp>
        <p:nvCxnSpPr>
          <p:cNvPr id="16" name="Google Shape;27;p18">
            <a:extLst>
              <a:ext uri="{FF2B5EF4-FFF2-40B4-BE49-F238E27FC236}">
                <a16:creationId xmlns:a16="http://schemas.microsoft.com/office/drawing/2014/main" id="{4BB93461-8210-0539-2488-73CA17ECA0F9}"/>
              </a:ext>
            </a:extLst>
          </p:cNvPr>
          <p:cNvCxnSpPr/>
          <p:nvPr userDrawn="1"/>
        </p:nvCxnSpPr>
        <p:spPr>
          <a:xfrm>
            <a:off x="594360" y="2316480"/>
            <a:ext cx="2130552" cy="0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7" name="Google Shape;23;p18">
            <a:extLst>
              <a:ext uri="{FF2B5EF4-FFF2-40B4-BE49-F238E27FC236}">
                <a16:creationId xmlns:a16="http://schemas.microsoft.com/office/drawing/2014/main" id="{6FBD8E96-8E93-B6AD-E5C0-A4B0E89F5DC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4359" y="1679229"/>
            <a:ext cx="6139146" cy="541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F33FF5-2BE8-97E9-C449-EFDCB15FACA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93725" y="5798784"/>
            <a:ext cx="5502275" cy="369332"/>
          </a:xfrm>
        </p:spPr>
        <p:txBody>
          <a:bodyPr wrap="square" lIns="0" tIns="0" rIns="0" bIns="0" anchor="b" anchorCtr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defRPr sz="2400">
                <a:latin typeface="Aptos" panose="020B0004020202020204" pitchFamily="34" charset="0"/>
              </a:defRPr>
            </a:lvl1pPr>
            <a:lvl2pPr indent="0">
              <a:lnSpc>
                <a:spcPct val="100000"/>
              </a:lnSpc>
              <a:defRPr sz="2400">
                <a:latin typeface="Aptos" panose="020B0004020202020204" pitchFamily="34" charset="0"/>
              </a:defRPr>
            </a:lvl2pPr>
            <a:lvl3pPr indent="0">
              <a:lnSpc>
                <a:spcPct val="100000"/>
              </a:lnSpc>
              <a:defRPr sz="2400">
                <a:latin typeface="Aptos" panose="020B0004020202020204" pitchFamily="34" charset="0"/>
              </a:defRPr>
            </a:lvl3pPr>
            <a:lvl4pPr indent="0">
              <a:lnSpc>
                <a:spcPct val="100000"/>
              </a:lnSpc>
              <a:defRPr sz="2400">
                <a:latin typeface="Aptos" panose="020B0004020202020204" pitchFamily="34" charset="0"/>
              </a:defRPr>
            </a:lvl4pPr>
            <a:lvl5pPr indent="0">
              <a:lnSpc>
                <a:spcPct val="100000"/>
              </a:lnSpc>
              <a:defRPr sz="2400">
                <a:latin typeface="Aptos" panose="020B00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Google Shape;61;p23">
            <a:extLst>
              <a:ext uri="{FF2B5EF4-FFF2-40B4-BE49-F238E27FC236}">
                <a16:creationId xmlns:a16="http://schemas.microsoft.com/office/drawing/2014/main" id="{BDC301D6-E365-A05F-4B71-DE7D012A58C8}"/>
              </a:ext>
            </a:extLst>
          </p:cNvPr>
          <p:cNvSpPr txBox="1">
            <a:spLocks noGrp="1"/>
          </p:cNvSpPr>
          <p:nvPr>
            <p:ph type="body" idx="15"/>
          </p:nvPr>
        </p:nvSpPr>
        <p:spPr>
          <a:xfrm>
            <a:off x="594360" y="2654644"/>
            <a:ext cx="5394904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000">
                <a:latin typeface="Aptos" panose="020B0004020202020204" pitchFamily="34" charset="0"/>
              </a:defRPr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870853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elle 2" preserve="1" userDrawn="1">
  <p:cSld name="1_Tabelle 2">
    <p:bg>
      <p:bgPr>
        <a:solidFill>
          <a:schemeClr val="lt1"/>
        </a:solidFill>
        <a:effectLst/>
      </p:bgPr>
    </p:bg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28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40" name="Google Shape;40;p28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sl-SI" dirty="0"/>
          </a:p>
        </p:txBody>
      </p:sp>
      <p:cxnSp>
        <p:nvCxnSpPr>
          <p:cNvPr id="5" name="Google Shape;27;p18">
            <a:extLst>
              <a:ext uri="{FF2B5EF4-FFF2-40B4-BE49-F238E27FC236}">
                <a16:creationId xmlns:a16="http://schemas.microsoft.com/office/drawing/2014/main" id="{5C823A7E-E3B2-2BED-C707-1F7716CA0B8D}"/>
              </a:ext>
            </a:extLst>
          </p:cNvPr>
          <p:cNvCxnSpPr/>
          <p:nvPr userDrawn="1"/>
        </p:nvCxnSpPr>
        <p:spPr>
          <a:xfrm>
            <a:off x="594360" y="2316480"/>
            <a:ext cx="2130552" cy="0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6" name="Google Shape;23;p18">
            <a:extLst>
              <a:ext uri="{FF2B5EF4-FFF2-40B4-BE49-F238E27FC236}">
                <a16:creationId xmlns:a16="http://schemas.microsoft.com/office/drawing/2014/main" id="{A10A7E6E-8926-E32B-3126-BAACA28A773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4359" y="1679229"/>
            <a:ext cx="5242555" cy="541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9" name="Google Shape;633;p73">
            <a:extLst>
              <a:ext uri="{FF2B5EF4-FFF2-40B4-BE49-F238E27FC236}">
                <a16:creationId xmlns:a16="http://schemas.microsoft.com/office/drawing/2014/main" id="{5FF96810-6E19-FEA4-797F-11A24AB18F9E}"/>
              </a:ext>
            </a:extLst>
          </p:cNvPr>
          <p:cNvSpPr/>
          <p:nvPr/>
        </p:nvSpPr>
        <p:spPr>
          <a:xfrm>
            <a:off x="-2975169" y="1594137"/>
            <a:ext cx="5503386" cy="5503386"/>
          </a:xfrm>
          <a:prstGeom prst="blockArc">
            <a:avLst>
              <a:gd name="adj1" fmla="val 18900000"/>
              <a:gd name="adj2" fmla="val 2700000"/>
              <a:gd name="adj3" fmla="val 367"/>
            </a:avLst>
          </a:prstGeom>
          <a:noFill/>
          <a:ln w="25400" cap="flat" cmpd="sng">
            <a:solidFill>
              <a:srgbClr val="64B1B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11" name="Google Shape;635;p73">
            <a:extLst>
              <a:ext uri="{FF2B5EF4-FFF2-40B4-BE49-F238E27FC236}">
                <a16:creationId xmlns:a16="http://schemas.microsoft.com/office/drawing/2014/main" id="{E0106C45-7E3F-6E1E-0859-0AD9EB44C39B}"/>
              </a:ext>
            </a:extLst>
          </p:cNvPr>
          <p:cNvSpPr txBox="1"/>
          <p:nvPr userDrawn="1"/>
        </p:nvSpPr>
        <p:spPr>
          <a:xfrm>
            <a:off x="1930867" y="2488007"/>
            <a:ext cx="8562421" cy="37145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spcFirstLastPara="1" wrap="square" lIns="314900" tIns="50800" rIns="50800" bIns="508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11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12" name="Google Shape;636;p73">
            <a:extLst>
              <a:ext uri="{FF2B5EF4-FFF2-40B4-BE49-F238E27FC236}">
                <a16:creationId xmlns:a16="http://schemas.microsoft.com/office/drawing/2014/main" id="{12F17530-0D6C-5B0F-E179-891AA388C838}"/>
              </a:ext>
            </a:extLst>
          </p:cNvPr>
          <p:cNvSpPr/>
          <p:nvPr/>
        </p:nvSpPr>
        <p:spPr>
          <a:xfrm>
            <a:off x="1698711" y="2441576"/>
            <a:ext cx="464312" cy="464312"/>
          </a:xfrm>
          <a:prstGeom prst="ellipse">
            <a:avLst/>
          </a:prstGeom>
          <a:gradFill>
            <a:gsLst>
              <a:gs pos="0">
                <a:schemeClr val="lt1"/>
              </a:gs>
              <a:gs pos="35000">
                <a:schemeClr val="lt1"/>
              </a:gs>
              <a:gs pos="100000">
                <a:schemeClr val="lt1"/>
              </a:gs>
            </a:gsLst>
            <a:lin ang="16200000" scaled="0"/>
          </a:gradFill>
          <a:ln w="9525" cap="flat" cmpd="sng">
            <a:solidFill>
              <a:srgbClr val="FAB50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14" name="Google Shape;638;p73">
            <a:extLst>
              <a:ext uri="{FF2B5EF4-FFF2-40B4-BE49-F238E27FC236}">
                <a16:creationId xmlns:a16="http://schemas.microsoft.com/office/drawing/2014/main" id="{015AC85E-8239-A91A-9D08-5797DBF969F7}"/>
              </a:ext>
            </a:extLst>
          </p:cNvPr>
          <p:cNvSpPr txBox="1"/>
          <p:nvPr/>
        </p:nvSpPr>
        <p:spPr>
          <a:xfrm>
            <a:off x="2267248" y="3045509"/>
            <a:ext cx="8226040" cy="371450"/>
          </a:xfrm>
          <a:prstGeom prst="rect">
            <a:avLst/>
          </a:prstGeom>
          <a:solidFill>
            <a:srgbClr val="FAD706"/>
          </a:solidFill>
          <a:ln>
            <a:noFill/>
          </a:ln>
        </p:spPr>
        <p:txBody>
          <a:bodyPr spcFirstLastPara="1" wrap="square" lIns="314900" tIns="50800" rIns="50800" bIns="508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15" name="Google Shape;639;p73">
            <a:extLst>
              <a:ext uri="{FF2B5EF4-FFF2-40B4-BE49-F238E27FC236}">
                <a16:creationId xmlns:a16="http://schemas.microsoft.com/office/drawing/2014/main" id="{5667C754-6A31-E304-7616-33CEF6953F6B}"/>
              </a:ext>
            </a:extLst>
          </p:cNvPr>
          <p:cNvSpPr/>
          <p:nvPr/>
        </p:nvSpPr>
        <p:spPr>
          <a:xfrm>
            <a:off x="2035093" y="2999078"/>
            <a:ext cx="464312" cy="464312"/>
          </a:xfrm>
          <a:prstGeom prst="ellipse">
            <a:avLst/>
          </a:prstGeom>
          <a:gradFill>
            <a:gsLst>
              <a:gs pos="0">
                <a:schemeClr val="lt1"/>
              </a:gs>
              <a:gs pos="35000">
                <a:schemeClr val="lt1"/>
              </a:gs>
              <a:gs pos="100000">
                <a:schemeClr val="lt1"/>
              </a:gs>
            </a:gsLst>
            <a:lin ang="16200000" scaled="0"/>
          </a:gradFill>
          <a:ln w="9525" cap="flat" cmpd="sng">
            <a:solidFill>
              <a:srgbClr val="FAD70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17" name="Google Shape;641;p73">
            <a:extLst>
              <a:ext uri="{FF2B5EF4-FFF2-40B4-BE49-F238E27FC236}">
                <a16:creationId xmlns:a16="http://schemas.microsoft.com/office/drawing/2014/main" id="{7C2D587F-477E-31D3-458B-9662019676E4}"/>
              </a:ext>
            </a:extLst>
          </p:cNvPr>
          <p:cNvSpPr txBox="1"/>
          <p:nvPr/>
        </p:nvSpPr>
        <p:spPr>
          <a:xfrm>
            <a:off x="2451584" y="3602602"/>
            <a:ext cx="8041704" cy="371450"/>
          </a:xfrm>
          <a:prstGeom prst="rect">
            <a:avLst/>
          </a:prstGeom>
          <a:solidFill>
            <a:srgbClr val="D6D21C"/>
          </a:solidFill>
          <a:ln>
            <a:noFill/>
          </a:ln>
        </p:spPr>
        <p:txBody>
          <a:bodyPr spcFirstLastPara="1" wrap="square" lIns="314900" tIns="50800" rIns="50800" bIns="508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18" name="Google Shape;642;p73">
            <a:extLst>
              <a:ext uri="{FF2B5EF4-FFF2-40B4-BE49-F238E27FC236}">
                <a16:creationId xmlns:a16="http://schemas.microsoft.com/office/drawing/2014/main" id="{6D552547-DEFB-2525-CCDD-CC1FEA6BD670}"/>
              </a:ext>
            </a:extLst>
          </p:cNvPr>
          <p:cNvSpPr/>
          <p:nvPr/>
        </p:nvSpPr>
        <p:spPr>
          <a:xfrm>
            <a:off x="2219428" y="3556171"/>
            <a:ext cx="464312" cy="464312"/>
          </a:xfrm>
          <a:prstGeom prst="ellipse">
            <a:avLst/>
          </a:prstGeom>
          <a:gradFill>
            <a:gsLst>
              <a:gs pos="0">
                <a:schemeClr val="lt1"/>
              </a:gs>
              <a:gs pos="35000">
                <a:schemeClr val="lt1"/>
              </a:gs>
              <a:gs pos="100000">
                <a:schemeClr val="lt1"/>
              </a:gs>
            </a:gsLst>
            <a:lin ang="16200000" scaled="0"/>
          </a:gradFill>
          <a:ln w="9525" cap="flat" cmpd="sng">
            <a:solidFill>
              <a:srgbClr val="CBE27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20" name="Google Shape;644;p73">
            <a:extLst>
              <a:ext uri="{FF2B5EF4-FFF2-40B4-BE49-F238E27FC236}">
                <a16:creationId xmlns:a16="http://schemas.microsoft.com/office/drawing/2014/main" id="{60D20F4E-765E-2F4F-C2BB-69CCFDB59445}"/>
              </a:ext>
            </a:extLst>
          </p:cNvPr>
          <p:cNvSpPr txBox="1"/>
          <p:nvPr/>
        </p:nvSpPr>
        <p:spPr>
          <a:xfrm>
            <a:off x="2510442" y="4160104"/>
            <a:ext cx="7982846" cy="371450"/>
          </a:xfrm>
          <a:prstGeom prst="rect">
            <a:avLst/>
          </a:prstGeom>
          <a:solidFill>
            <a:srgbClr val="71C327"/>
          </a:solidFill>
          <a:ln>
            <a:noFill/>
          </a:ln>
        </p:spPr>
        <p:txBody>
          <a:bodyPr spcFirstLastPara="1" wrap="square" lIns="314900" tIns="50800" rIns="50800" bIns="508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21" name="Google Shape;645;p73">
            <a:extLst>
              <a:ext uri="{FF2B5EF4-FFF2-40B4-BE49-F238E27FC236}">
                <a16:creationId xmlns:a16="http://schemas.microsoft.com/office/drawing/2014/main" id="{458C5B65-A0CB-4D91-9C3E-23E8D116688F}"/>
              </a:ext>
            </a:extLst>
          </p:cNvPr>
          <p:cNvSpPr/>
          <p:nvPr/>
        </p:nvSpPr>
        <p:spPr>
          <a:xfrm>
            <a:off x="2278285" y="4113673"/>
            <a:ext cx="464312" cy="464312"/>
          </a:xfrm>
          <a:prstGeom prst="ellipse">
            <a:avLst/>
          </a:prstGeom>
          <a:gradFill>
            <a:gsLst>
              <a:gs pos="0">
                <a:schemeClr val="lt1"/>
              </a:gs>
              <a:gs pos="35000">
                <a:schemeClr val="lt1"/>
              </a:gs>
              <a:gs pos="100000">
                <a:schemeClr val="lt1"/>
              </a:gs>
            </a:gsLst>
            <a:lin ang="16200000" scaled="0"/>
          </a:gradFill>
          <a:ln w="9525" cap="flat" cmpd="sng">
            <a:solidFill>
              <a:srgbClr val="A3C42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23" name="Google Shape;647;p73">
            <a:extLst>
              <a:ext uri="{FF2B5EF4-FFF2-40B4-BE49-F238E27FC236}">
                <a16:creationId xmlns:a16="http://schemas.microsoft.com/office/drawing/2014/main" id="{8956F937-4882-5168-4352-0295214EB3CF}"/>
              </a:ext>
            </a:extLst>
          </p:cNvPr>
          <p:cNvSpPr txBox="1"/>
          <p:nvPr/>
        </p:nvSpPr>
        <p:spPr>
          <a:xfrm>
            <a:off x="2451584" y="4717606"/>
            <a:ext cx="8041704" cy="371450"/>
          </a:xfrm>
          <a:prstGeom prst="rect">
            <a:avLst/>
          </a:prstGeom>
          <a:solidFill>
            <a:srgbClr val="35B579"/>
          </a:solidFill>
          <a:ln>
            <a:noFill/>
          </a:ln>
        </p:spPr>
        <p:txBody>
          <a:bodyPr spcFirstLastPara="1" wrap="square" lIns="314900" tIns="50800" rIns="50800" bIns="508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24" name="Google Shape;648;p73">
            <a:extLst>
              <a:ext uri="{FF2B5EF4-FFF2-40B4-BE49-F238E27FC236}">
                <a16:creationId xmlns:a16="http://schemas.microsoft.com/office/drawing/2014/main" id="{F78F4EAD-CDFE-C4B5-27BB-D7B612CB9CD5}"/>
              </a:ext>
            </a:extLst>
          </p:cNvPr>
          <p:cNvSpPr/>
          <p:nvPr/>
        </p:nvSpPr>
        <p:spPr>
          <a:xfrm>
            <a:off x="2219428" y="4671175"/>
            <a:ext cx="464312" cy="464312"/>
          </a:xfrm>
          <a:prstGeom prst="ellipse">
            <a:avLst/>
          </a:prstGeom>
          <a:gradFill>
            <a:gsLst>
              <a:gs pos="0">
                <a:schemeClr val="lt1"/>
              </a:gs>
              <a:gs pos="35000">
                <a:schemeClr val="lt1"/>
              </a:gs>
              <a:gs pos="100000">
                <a:schemeClr val="lt1"/>
              </a:gs>
            </a:gsLst>
            <a:lin ang="16200000" scaled="0"/>
          </a:gradFill>
          <a:ln w="9525" cap="flat" cmpd="sng">
            <a:solidFill>
              <a:srgbClr val="35B57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26" name="Google Shape;650;p73">
            <a:extLst>
              <a:ext uri="{FF2B5EF4-FFF2-40B4-BE49-F238E27FC236}">
                <a16:creationId xmlns:a16="http://schemas.microsoft.com/office/drawing/2014/main" id="{44D2AB72-7042-F845-DF0D-10B069F22017}"/>
              </a:ext>
            </a:extLst>
          </p:cNvPr>
          <p:cNvSpPr txBox="1"/>
          <p:nvPr/>
        </p:nvSpPr>
        <p:spPr>
          <a:xfrm>
            <a:off x="2267248" y="5274700"/>
            <a:ext cx="8226040" cy="371450"/>
          </a:xfrm>
          <a:prstGeom prst="rect">
            <a:avLst/>
          </a:prstGeom>
          <a:solidFill>
            <a:srgbClr val="64B1BE"/>
          </a:solidFill>
          <a:ln>
            <a:noFill/>
          </a:ln>
        </p:spPr>
        <p:txBody>
          <a:bodyPr spcFirstLastPara="1" wrap="square" lIns="314900" tIns="50800" rIns="50800" bIns="508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1600" b="1" i="0" u="none" strike="noStrike" cap="none" dirty="0">
              <a:solidFill>
                <a:schemeClr val="dk1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27" name="Google Shape;651;p73">
            <a:extLst>
              <a:ext uri="{FF2B5EF4-FFF2-40B4-BE49-F238E27FC236}">
                <a16:creationId xmlns:a16="http://schemas.microsoft.com/office/drawing/2014/main" id="{ABE8F6A9-8CDC-B607-4035-7D1F1B8C650A}"/>
              </a:ext>
            </a:extLst>
          </p:cNvPr>
          <p:cNvSpPr/>
          <p:nvPr/>
        </p:nvSpPr>
        <p:spPr>
          <a:xfrm>
            <a:off x="2035093" y="5228268"/>
            <a:ext cx="464312" cy="464312"/>
          </a:xfrm>
          <a:prstGeom prst="ellipse">
            <a:avLst/>
          </a:prstGeom>
          <a:gradFill>
            <a:gsLst>
              <a:gs pos="0">
                <a:schemeClr val="lt1"/>
              </a:gs>
              <a:gs pos="35000">
                <a:schemeClr val="lt1"/>
              </a:gs>
              <a:gs pos="100000">
                <a:schemeClr val="lt1"/>
              </a:gs>
            </a:gsLst>
            <a:lin ang="16200000" scaled="0"/>
          </a:gradFill>
          <a:ln w="9525" cap="flat" cmpd="sng">
            <a:solidFill>
              <a:srgbClr val="64B1B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29" name="Google Shape;653;p73">
            <a:extLst>
              <a:ext uri="{FF2B5EF4-FFF2-40B4-BE49-F238E27FC236}">
                <a16:creationId xmlns:a16="http://schemas.microsoft.com/office/drawing/2014/main" id="{B2062772-B292-DC3A-5C89-1692044A45B7}"/>
              </a:ext>
            </a:extLst>
          </p:cNvPr>
          <p:cNvSpPr txBox="1"/>
          <p:nvPr/>
        </p:nvSpPr>
        <p:spPr>
          <a:xfrm>
            <a:off x="1930868" y="5832202"/>
            <a:ext cx="8562420" cy="371450"/>
          </a:xfrm>
          <a:prstGeom prst="rect">
            <a:avLst/>
          </a:prstGeom>
          <a:solidFill>
            <a:srgbClr val="4393A0"/>
          </a:solidFill>
          <a:ln>
            <a:noFill/>
          </a:ln>
        </p:spPr>
        <p:txBody>
          <a:bodyPr spcFirstLastPara="1" wrap="square" lIns="314900" tIns="50800" rIns="50800" bIns="508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30" name="Google Shape;654;p73">
            <a:extLst>
              <a:ext uri="{FF2B5EF4-FFF2-40B4-BE49-F238E27FC236}">
                <a16:creationId xmlns:a16="http://schemas.microsoft.com/office/drawing/2014/main" id="{83606B1F-AA15-65A9-A212-C61983494A75}"/>
              </a:ext>
            </a:extLst>
          </p:cNvPr>
          <p:cNvSpPr/>
          <p:nvPr/>
        </p:nvSpPr>
        <p:spPr>
          <a:xfrm>
            <a:off x="1698711" y="5785770"/>
            <a:ext cx="464312" cy="464312"/>
          </a:xfrm>
          <a:prstGeom prst="ellipse">
            <a:avLst/>
          </a:prstGeom>
          <a:gradFill>
            <a:gsLst>
              <a:gs pos="0">
                <a:schemeClr val="lt1"/>
              </a:gs>
              <a:gs pos="35000">
                <a:schemeClr val="lt1"/>
              </a:gs>
              <a:gs pos="100000">
                <a:schemeClr val="lt1"/>
              </a:gs>
            </a:gsLst>
            <a:lin ang="16200000" scaled="0"/>
          </a:gradFill>
          <a:ln w="9525" cap="flat" cmpd="sng">
            <a:solidFill>
              <a:srgbClr val="4393A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31" name="Google Shape;98;p27">
            <a:extLst>
              <a:ext uri="{FF2B5EF4-FFF2-40B4-BE49-F238E27FC236}">
                <a16:creationId xmlns:a16="http://schemas.microsoft.com/office/drawing/2014/main" id="{A2633846-581F-D7BC-5AFD-A88EE665A38D}"/>
              </a:ext>
            </a:extLst>
          </p:cNvPr>
          <p:cNvSpPr/>
          <p:nvPr userDrawn="1"/>
        </p:nvSpPr>
        <p:spPr>
          <a:xfrm>
            <a:off x="9879382" y="-1169095"/>
            <a:ext cx="2338190" cy="2338190"/>
          </a:xfrm>
          <a:prstGeom prst="pie">
            <a:avLst>
              <a:gd name="adj1" fmla="val 0"/>
              <a:gd name="adj2" fmla="val 10795612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32" name="Google Shape;99;p27">
            <a:extLst>
              <a:ext uri="{FF2B5EF4-FFF2-40B4-BE49-F238E27FC236}">
                <a16:creationId xmlns:a16="http://schemas.microsoft.com/office/drawing/2014/main" id="{F7123646-8718-9935-01E3-F2565FC0585A}"/>
              </a:ext>
            </a:extLst>
          </p:cNvPr>
          <p:cNvSpPr/>
          <p:nvPr userDrawn="1"/>
        </p:nvSpPr>
        <p:spPr>
          <a:xfrm>
            <a:off x="8335968" y="-706089"/>
            <a:ext cx="1393345" cy="1412178"/>
          </a:xfrm>
          <a:prstGeom prst="pie">
            <a:avLst>
              <a:gd name="adj1" fmla="val 0"/>
              <a:gd name="adj2" fmla="val 10851802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33" name="Google Shape;100;p27">
            <a:extLst>
              <a:ext uri="{FF2B5EF4-FFF2-40B4-BE49-F238E27FC236}">
                <a16:creationId xmlns:a16="http://schemas.microsoft.com/office/drawing/2014/main" id="{45330F9F-E0D4-094B-D45E-5D132D6FCDB7}"/>
              </a:ext>
            </a:extLst>
          </p:cNvPr>
          <p:cNvSpPr/>
          <p:nvPr userDrawn="1"/>
        </p:nvSpPr>
        <p:spPr>
          <a:xfrm>
            <a:off x="9762833" y="493293"/>
            <a:ext cx="806080" cy="80608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7F972D00-CC7F-C736-B9C6-9396198F5199}"/>
              </a:ext>
            </a:extLst>
          </p:cNvPr>
          <p:cNvSpPr>
            <a:spLocks noGrp="1"/>
          </p:cNvSpPr>
          <p:nvPr userDrawn="1">
            <p:ph type="body" sz="quarter" idx="13"/>
          </p:nvPr>
        </p:nvSpPr>
        <p:spPr>
          <a:xfrm>
            <a:off x="2163022" y="2488006"/>
            <a:ext cx="6468635" cy="400069"/>
          </a:xfrm>
        </p:spPr>
        <p:txBody>
          <a:bodyPr wrap="square" anchor="ctr" anchorCtr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defRPr sz="2000" b="1">
                <a:latin typeface="Aptos" panose="020B00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F17EC047-BC18-EB02-CF63-2F215A31709E}"/>
              </a:ext>
            </a:extLst>
          </p:cNvPr>
          <p:cNvSpPr>
            <a:spLocks noGrp="1"/>
          </p:cNvSpPr>
          <p:nvPr userDrawn="1">
            <p:ph type="body" sz="quarter" idx="14"/>
          </p:nvPr>
        </p:nvSpPr>
        <p:spPr>
          <a:xfrm>
            <a:off x="2499404" y="3045509"/>
            <a:ext cx="6468635" cy="400069"/>
          </a:xfrm>
        </p:spPr>
        <p:txBody>
          <a:bodyPr wrap="square" anchor="ctr" anchorCtr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defRPr sz="2000" b="1">
                <a:latin typeface="Aptos" panose="020B00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7" name="Text Placeholder 34">
            <a:extLst>
              <a:ext uri="{FF2B5EF4-FFF2-40B4-BE49-F238E27FC236}">
                <a16:creationId xmlns:a16="http://schemas.microsoft.com/office/drawing/2014/main" id="{2C67DBEA-FB1D-4ABE-E017-A1A0FED74D30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2683739" y="3602603"/>
            <a:ext cx="6468635" cy="400069"/>
          </a:xfrm>
        </p:spPr>
        <p:txBody>
          <a:bodyPr wrap="square" anchor="ctr" anchorCtr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defRPr sz="2000" b="1">
                <a:latin typeface="Aptos" panose="020B00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8" name="Text Placeholder 34">
            <a:extLst>
              <a:ext uri="{FF2B5EF4-FFF2-40B4-BE49-F238E27FC236}">
                <a16:creationId xmlns:a16="http://schemas.microsoft.com/office/drawing/2014/main" id="{3D855BB1-D882-F5B3-0393-EA92D10C8D72}"/>
              </a:ext>
            </a:extLst>
          </p:cNvPr>
          <p:cNvSpPr>
            <a:spLocks noGrp="1"/>
          </p:cNvSpPr>
          <p:nvPr userDrawn="1">
            <p:ph type="body" sz="quarter" idx="16"/>
          </p:nvPr>
        </p:nvSpPr>
        <p:spPr>
          <a:xfrm>
            <a:off x="2742596" y="4160105"/>
            <a:ext cx="6468635" cy="400069"/>
          </a:xfrm>
        </p:spPr>
        <p:txBody>
          <a:bodyPr wrap="square" anchor="ctr" anchorCtr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defRPr sz="2000" b="1">
                <a:latin typeface="Aptos" panose="020B00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Text Placeholder 34">
            <a:extLst>
              <a:ext uri="{FF2B5EF4-FFF2-40B4-BE49-F238E27FC236}">
                <a16:creationId xmlns:a16="http://schemas.microsoft.com/office/drawing/2014/main" id="{203572E9-6FC5-848B-6268-3656FC2C2D98}"/>
              </a:ext>
            </a:extLst>
          </p:cNvPr>
          <p:cNvSpPr>
            <a:spLocks noGrp="1"/>
          </p:cNvSpPr>
          <p:nvPr userDrawn="1">
            <p:ph type="body" sz="quarter" idx="17"/>
          </p:nvPr>
        </p:nvSpPr>
        <p:spPr>
          <a:xfrm>
            <a:off x="2683739" y="4717606"/>
            <a:ext cx="6468635" cy="400069"/>
          </a:xfrm>
        </p:spPr>
        <p:txBody>
          <a:bodyPr wrap="square" anchor="ctr" anchorCtr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defRPr sz="2000" b="1">
                <a:latin typeface="Aptos" panose="020B00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2" name="Text Placeholder 34">
            <a:extLst>
              <a:ext uri="{FF2B5EF4-FFF2-40B4-BE49-F238E27FC236}">
                <a16:creationId xmlns:a16="http://schemas.microsoft.com/office/drawing/2014/main" id="{F2B2742F-8FAD-AAD8-C1B7-09D38627CFD4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2499404" y="5274701"/>
            <a:ext cx="6468635" cy="400069"/>
          </a:xfrm>
        </p:spPr>
        <p:txBody>
          <a:bodyPr wrap="square" anchor="ctr" anchorCtr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defRPr sz="2000" b="1">
                <a:latin typeface="Aptos" panose="020B00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3" name="Text Placeholder 34">
            <a:extLst>
              <a:ext uri="{FF2B5EF4-FFF2-40B4-BE49-F238E27FC236}">
                <a16:creationId xmlns:a16="http://schemas.microsoft.com/office/drawing/2014/main" id="{ABBF3130-D7E5-F824-05BD-4A58CCB65086}"/>
              </a:ext>
            </a:extLst>
          </p:cNvPr>
          <p:cNvSpPr>
            <a:spLocks noGrp="1"/>
          </p:cNvSpPr>
          <p:nvPr userDrawn="1">
            <p:ph type="body" sz="quarter" idx="19"/>
          </p:nvPr>
        </p:nvSpPr>
        <p:spPr>
          <a:xfrm>
            <a:off x="2163022" y="5831794"/>
            <a:ext cx="6468635" cy="400069"/>
          </a:xfrm>
        </p:spPr>
        <p:txBody>
          <a:bodyPr wrap="square" anchor="ctr" anchorCtr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defRPr sz="2000" b="1">
                <a:latin typeface="Aptos" panose="020B00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78969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inhalt und Tabelle" preserve="1" userDrawn="1">
  <p:cSld name="Shema">
    <p:bg>
      <p:bgPr>
        <a:solidFill>
          <a:schemeClr val="lt1"/>
        </a:solidFill>
        <a:effectLst/>
      </p:bgPr>
    </p:bg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26"/>
          <p:cNvSpPr txBox="1">
            <a:spLocks noGrp="1"/>
          </p:cNvSpPr>
          <p:nvPr>
            <p:ph type="title"/>
          </p:nvPr>
        </p:nvSpPr>
        <p:spPr>
          <a:xfrm>
            <a:off x="4123575" y="4506329"/>
            <a:ext cx="4168945" cy="1380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cxnSp>
        <p:nvCxnSpPr>
          <p:cNvPr id="71" name="Google Shape;71;p26"/>
          <p:cNvCxnSpPr/>
          <p:nvPr/>
        </p:nvCxnSpPr>
        <p:spPr>
          <a:xfrm>
            <a:off x="4123576" y="5968879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4" name="Google Shape;74;p26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75" name="Google Shape;75;p26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sl-SI" dirty="0"/>
          </a:p>
        </p:txBody>
      </p:sp>
      <p:grpSp>
        <p:nvGrpSpPr>
          <p:cNvPr id="76" name="Google Shape;76;p26"/>
          <p:cNvGrpSpPr/>
          <p:nvPr/>
        </p:nvGrpSpPr>
        <p:grpSpPr>
          <a:xfrm rot="-5400000">
            <a:off x="-1340601" y="4196010"/>
            <a:ext cx="3053166" cy="2270813"/>
            <a:chOff x="4881398" y="2159825"/>
            <a:chExt cx="3881604" cy="2778984"/>
          </a:xfrm>
        </p:grpSpPr>
        <p:sp>
          <p:nvSpPr>
            <p:cNvPr id="77" name="Google Shape;77;p26"/>
            <p:cNvSpPr/>
            <p:nvPr/>
          </p:nvSpPr>
          <p:spPr>
            <a:xfrm>
              <a:off x="6424812" y="2159825"/>
              <a:ext cx="2338190" cy="2338190"/>
            </a:xfrm>
            <a:prstGeom prst="pie">
              <a:avLst>
                <a:gd name="adj1" fmla="val 0"/>
                <a:gd name="adj2" fmla="val 10795612"/>
              </a:avLst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chemeClr val="lt1"/>
                </a:solidFill>
                <a:latin typeface="Aptos" panose="020B0004020202020204" pitchFamily="34" charset="0"/>
                <a:ea typeface="Arial"/>
                <a:cs typeface="Arial"/>
                <a:sym typeface="Arial"/>
              </a:endParaRPr>
            </a:p>
          </p:txBody>
        </p:sp>
        <p:sp>
          <p:nvSpPr>
            <p:cNvPr id="78" name="Google Shape;78;p26"/>
            <p:cNvSpPr/>
            <p:nvPr/>
          </p:nvSpPr>
          <p:spPr>
            <a:xfrm>
              <a:off x="4881398" y="2622831"/>
              <a:ext cx="1393345" cy="1412178"/>
            </a:xfrm>
            <a:prstGeom prst="pie">
              <a:avLst>
                <a:gd name="adj1" fmla="val 0"/>
                <a:gd name="adj2" fmla="val 10851802"/>
              </a:avLst>
            </a:prstGeom>
            <a:solidFill>
              <a:srgbClr val="64B1B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chemeClr val="lt1"/>
                </a:solidFill>
                <a:latin typeface="Aptos" panose="020B0004020202020204" pitchFamily="34" charset="0"/>
                <a:ea typeface="Arial"/>
                <a:cs typeface="Arial"/>
                <a:sym typeface="Arial"/>
              </a:endParaRPr>
            </a:p>
          </p:txBody>
        </p:sp>
        <p:sp>
          <p:nvSpPr>
            <p:cNvPr id="79" name="Google Shape;79;p26"/>
            <p:cNvSpPr/>
            <p:nvPr/>
          </p:nvSpPr>
          <p:spPr>
            <a:xfrm>
              <a:off x="5871703" y="4132729"/>
              <a:ext cx="806080" cy="80608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chemeClr val="lt1"/>
                </a:solidFill>
                <a:latin typeface="Aptos" panose="020B0004020202020204" pitchFamily="34" charset="0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096E1B27-65FD-705F-D833-80F69FAB7D4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58203" y="1267067"/>
            <a:ext cx="4168945" cy="920422"/>
          </a:xfr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spcFirstLastPara="1" wrap="square" lIns="90000" tIns="90000" rIns="91425" bIns="90000" anchor="b" anchorCtr="0">
            <a:spAutoFit/>
          </a:bodyPr>
          <a:lstStyle>
            <a:lvl1pPr>
              <a:defRPr lang="en-US" sz="2400" b="1" smtClean="0">
                <a:solidFill>
                  <a:srgbClr val="4D4D4D"/>
                </a:solidFill>
              </a:defRPr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sl-SI"/>
            </a:lvl5pPr>
          </a:lstStyle>
          <a:p>
            <a:pPr marL="0" lvl="0" indent="0">
              <a:lnSpc>
                <a:spcPct val="100000"/>
              </a:lnSpc>
              <a:spcBef>
                <a:spcPts val="0"/>
              </a:spcBef>
              <a:buSzPts val="2000"/>
            </a:pPr>
            <a:r>
              <a:rPr lang="en-US"/>
              <a:t>Click to edit Master text styles</a:t>
            </a:r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26030CC5-787B-8FF1-5667-8D590AEE1D5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927055" y="3591659"/>
            <a:ext cx="4168945" cy="920422"/>
          </a:xfr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spcFirstLastPara="1" wrap="square" lIns="90000" tIns="90000" rIns="91425" bIns="90000" anchor="t" anchorCtr="0">
            <a:spAutoFit/>
          </a:bodyPr>
          <a:lstStyle>
            <a:lvl1pPr>
              <a:defRPr lang="en-US" sz="2400" b="1" smtClean="0">
                <a:solidFill>
                  <a:srgbClr val="4D4D4D"/>
                </a:solidFill>
              </a:defRPr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sl-SI"/>
            </a:lvl5pPr>
          </a:lstStyle>
          <a:p>
            <a:pPr marL="0" lvl="0" indent="0">
              <a:lnSpc>
                <a:spcPct val="100000"/>
              </a:lnSpc>
              <a:spcBef>
                <a:spcPts val="0"/>
              </a:spcBef>
              <a:buSzPts val="2000"/>
            </a:pPr>
            <a:r>
              <a:rPr lang="en-US"/>
              <a:t>Click to edit Master text styles</a:t>
            </a:r>
          </a:p>
        </p:txBody>
      </p:sp>
      <p:sp>
        <p:nvSpPr>
          <p:cNvPr id="14" name="Text Placeholder 11">
            <a:extLst>
              <a:ext uri="{FF2B5EF4-FFF2-40B4-BE49-F238E27FC236}">
                <a16:creationId xmlns:a16="http://schemas.microsoft.com/office/drawing/2014/main" id="{8B41C06A-BA02-6630-B260-744A139C12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096000" y="1039788"/>
            <a:ext cx="4168945" cy="920422"/>
          </a:xfr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spcFirstLastPara="1" wrap="square" lIns="90000" tIns="90000" rIns="91425" bIns="90000" anchor="t" anchorCtr="0">
            <a:spAutoFit/>
          </a:bodyPr>
          <a:lstStyle>
            <a:lvl1pPr>
              <a:defRPr lang="en-US" sz="2400" b="1" smtClean="0">
                <a:solidFill>
                  <a:srgbClr val="4D4D4D"/>
                </a:solidFill>
              </a:defRPr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sl-SI"/>
            </a:lvl5pPr>
          </a:lstStyle>
          <a:p>
            <a:pPr marL="0" lvl="0" indent="0">
              <a:lnSpc>
                <a:spcPct val="100000"/>
              </a:lnSpc>
              <a:spcBef>
                <a:spcPts val="0"/>
              </a:spcBef>
              <a:buSzPts val="2000"/>
            </a:pPr>
            <a:r>
              <a:rPr lang="en-US"/>
              <a:t>Click to edit Master text styles</a:t>
            </a:r>
          </a:p>
        </p:txBody>
      </p:sp>
      <p:sp>
        <p:nvSpPr>
          <p:cNvPr id="15" name="Text Placeholder 11">
            <a:extLst>
              <a:ext uri="{FF2B5EF4-FFF2-40B4-BE49-F238E27FC236}">
                <a16:creationId xmlns:a16="http://schemas.microsoft.com/office/drawing/2014/main" id="{4309B9D4-6B72-3111-77BF-0253F8E6E26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481819" y="4995542"/>
            <a:ext cx="4168945" cy="920422"/>
          </a:xfr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spcFirstLastPara="1" wrap="square" lIns="90000" tIns="90000" rIns="91425" bIns="90000" anchor="b" anchorCtr="0">
            <a:spAutoFit/>
          </a:bodyPr>
          <a:lstStyle>
            <a:lvl1pPr>
              <a:defRPr lang="en-US" sz="2400" b="1" smtClean="0">
                <a:solidFill>
                  <a:srgbClr val="4D4D4D"/>
                </a:solidFill>
              </a:defRPr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sl-SI"/>
            </a:lvl5pPr>
          </a:lstStyle>
          <a:p>
            <a:pPr marL="0" lvl="0" indent="0">
              <a:lnSpc>
                <a:spcPct val="100000"/>
              </a:lnSpc>
              <a:spcBef>
                <a:spcPts val="0"/>
              </a:spcBef>
              <a:buSzPts val="2000"/>
            </a:pPr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242825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Finanzierung">
  <p:cSld name="Finanzierung"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9"/>
          <p:cNvSpPr txBox="1">
            <a:spLocks noGrp="1"/>
          </p:cNvSpPr>
          <p:nvPr>
            <p:ph type="body" idx="1"/>
          </p:nvPr>
        </p:nvSpPr>
        <p:spPr>
          <a:xfrm>
            <a:off x="2179161" y="3113786"/>
            <a:ext cx="4749959" cy="2036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>
                <a:latin typeface="Aptos" panose="020B0004020202020204" pitchFamily="34" charset="0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10" name="Google Shape;110;p29" descr="Ein Bild, das Screenshot, Schrift, Text, Electric Blue (Farbe) enthält.&#10;&#10;Automatisch generierte Beschreibu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041071" y="2129065"/>
            <a:ext cx="3150689" cy="87296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inhalt und Tabelle" preserve="1" userDrawn="1">
  <p:cSld name="1_Titelinhalt und Tabelle">
    <p:bg>
      <p:bgPr>
        <a:solidFill>
          <a:schemeClr val="lt1"/>
        </a:solidFill>
        <a:effectLst/>
      </p:bgPr>
    </p:bg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1C5C9902-4870-EF42-D2CE-EED25CD41A57}"/>
              </a:ext>
            </a:extLst>
          </p:cNvPr>
          <p:cNvGrpSpPr/>
          <p:nvPr userDrawn="1"/>
        </p:nvGrpSpPr>
        <p:grpSpPr>
          <a:xfrm>
            <a:off x="-2071797" y="2439793"/>
            <a:ext cx="6106290" cy="5669493"/>
            <a:chOff x="-2071797" y="2439793"/>
            <a:chExt cx="6106290" cy="5669493"/>
          </a:xfrm>
        </p:grpSpPr>
        <p:sp>
          <p:nvSpPr>
            <p:cNvPr id="2" name="Google Shape;56;p22">
              <a:extLst>
                <a:ext uri="{FF2B5EF4-FFF2-40B4-BE49-F238E27FC236}">
                  <a16:creationId xmlns:a16="http://schemas.microsoft.com/office/drawing/2014/main" id="{8A429A4E-07A8-68B7-4752-A46E851A302B}"/>
                </a:ext>
              </a:extLst>
            </p:cNvPr>
            <p:cNvSpPr/>
            <p:nvPr userDrawn="1"/>
          </p:nvSpPr>
          <p:spPr>
            <a:xfrm rot="16200000">
              <a:off x="-1994302" y="2784058"/>
              <a:ext cx="3988604" cy="4143593"/>
            </a:xfrm>
            <a:prstGeom prst="pie">
              <a:avLst>
                <a:gd name="adj1" fmla="val 0"/>
                <a:gd name="adj2" fmla="val 10795612"/>
              </a:avLst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chemeClr val="lt1"/>
                </a:solidFill>
                <a:latin typeface="Aptos" panose="020B0004020202020204" pitchFamily="34" charset="0"/>
                <a:ea typeface="Arial"/>
                <a:cs typeface="Arial"/>
                <a:sym typeface="Arial"/>
              </a:endParaRPr>
            </a:p>
          </p:txBody>
        </p:sp>
        <p:sp>
          <p:nvSpPr>
            <p:cNvPr id="3" name="Google Shape;57;p22">
              <a:extLst>
                <a:ext uri="{FF2B5EF4-FFF2-40B4-BE49-F238E27FC236}">
                  <a16:creationId xmlns:a16="http://schemas.microsoft.com/office/drawing/2014/main" id="{CBA8D95D-6134-ECC4-C18E-388485F922B5}"/>
                </a:ext>
              </a:extLst>
            </p:cNvPr>
            <p:cNvSpPr/>
            <p:nvPr userDrawn="1"/>
          </p:nvSpPr>
          <p:spPr>
            <a:xfrm rot="10800000">
              <a:off x="1657654" y="5606713"/>
              <a:ext cx="2376839" cy="2502573"/>
            </a:xfrm>
            <a:prstGeom prst="pie">
              <a:avLst>
                <a:gd name="adj1" fmla="val 0"/>
                <a:gd name="adj2" fmla="val 10851802"/>
              </a:avLst>
            </a:prstGeom>
            <a:solidFill>
              <a:srgbClr val="64B1B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chemeClr val="lt1"/>
                </a:solidFill>
                <a:latin typeface="Aptos" panose="020B0004020202020204" pitchFamily="34" charset="0"/>
                <a:ea typeface="Arial"/>
                <a:cs typeface="Arial"/>
                <a:sym typeface="Arial"/>
              </a:endParaRPr>
            </a:p>
          </p:txBody>
        </p:sp>
        <p:sp>
          <p:nvSpPr>
            <p:cNvPr id="4" name="Google Shape;58;p22">
              <a:extLst>
                <a:ext uri="{FF2B5EF4-FFF2-40B4-BE49-F238E27FC236}">
                  <a16:creationId xmlns:a16="http://schemas.microsoft.com/office/drawing/2014/main" id="{521007E2-5395-878C-22EF-A57F8E6B2813}"/>
                </a:ext>
              </a:extLst>
            </p:cNvPr>
            <p:cNvSpPr/>
            <p:nvPr userDrawn="1"/>
          </p:nvSpPr>
          <p:spPr>
            <a:xfrm rot="13446178">
              <a:off x="691437" y="2439793"/>
              <a:ext cx="1375053" cy="140689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chemeClr val="lt1"/>
                </a:solidFill>
                <a:latin typeface="Aptos" panose="020B0004020202020204" pitchFamily="34" charset="0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70" name="Google Shape;70;p26"/>
          <p:cNvSpPr txBox="1">
            <a:spLocks noGrp="1"/>
          </p:cNvSpPr>
          <p:nvPr>
            <p:ph type="title"/>
          </p:nvPr>
        </p:nvSpPr>
        <p:spPr>
          <a:xfrm>
            <a:off x="3661409" y="4789088"/>
            <a:ext cx="7936230" cy="7888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cxnSp>
        <p:nvCxnSpPr>
          <p:cNvPr id="71" name="Google Shape;71;p26"/>
          <p:cNvCxnSpPr/>
          <p:nvPr/>
        </p:nvCxnSpPr>
        <p:spPr>
          <a:xfrm>
            <a:off x="3661409" y="5659694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3" name="Google Shape;73;p26"/>
          <p:cNvSpPr txBox="1">
            <a:spLocks noGrp="1"/>
          </p:cNvSpPr>
          <p:nvPr>
            <p:ph type="body" idx="2"/>
          </p:nvPr>
        </p:nvSpPr>
        <p:spPr>
          <a:xfrm>
            <a:off x="3661410" y="2068912"/>
            <a:ext cx="7936230" cy="25715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None/>
              <a:defRPr sz="2400">
                <a:latin typeface="Aptos" panose="020B0004020202020204" pitchFamily="34" charset="0"/>
              </a:defRPr>
            </a:lvl1pPr>
            <a:lvl2pPr marL="914400" lvl="1" indent="-355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4" name="Google Shape;74;p26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75" name="Google Shape;75;p26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8899009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3" preserve="1" userDrawn="1">
  <p:cSld name="zaključek">
    <p:bg>
      <p:bgPr>
        <a:solidFill>
          <a:schemeClr val="lt1"/>
        </a:solidFill>
        <a:effectLst/>
      </p:bgPr>
    </p:bg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0"/>
          <p:cNvSpPr/>
          <p:nvPr/>
        </p:nvSpPr>
        <p:spPr>
          <a:xfrm>
            <a:off x="10879755" y="-1244903"/>
            <a:ext cx="2624490" cy="2489806"/>
          </a:xfrm>
          <a:prstGeom prst="pie">
            <a:avLst>
              <a:gd name="adj1" fmla="val 5413995"/>
              <a:gd name="adj2" fmla="val 10826281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106" name="Google Shape;106;p20"/>
          <p:cNvSpPr/>
          <p:nvPr/>
        </p:nvSpPr>
        <p:spPr>
          <a:xfrm>
            <a:off x="6210036" y="-1896488"/>
            <a:ext cx="3792975" cy="3792975"/>
          </a:xfrm>
          <a:prstGeom prst="pie">
            <a:avLst>
              <a:gd name="adj1" fmla="val 0"/>
              <a:gd name="adj2" fmla="val 10851802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107" name="Google Shape;107;p20"/>
          <p:cNvSpPr/>
          <p:nvPr/>
        </p:nvSpPr>
        <p:spPr>
          <a:xfrm rot="5400000">
            <a:off x="10295512" y="1466630"/>
            <a:ext cx="3792975" cy="3792975"/>
          </a:xfrm>
          <a:prstGeom prst="pie">
            <a:avLst>
              <a:gd name="adj1" fmla="val 0"/>
              <a:gd name="adj2" fmla="val 10837603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cxnSp>
        <p:nvCxnSpPr>
          <p:cNvPr id="3" name="Google Shape;27;p18">
            <a:extLst>
              <a:ext uri="{FF2B5EF4-FFF2-40B4-BE49-F238E27FC236}">
                <a16:creationId xmlns:a16="http://schemas.microsoft.com/office/drawing/2014/main" id="{8CA8CAED-E66F-480C-E62D-A5ADF3CBE402}"/>
              </a:ext>
            </a:extLst>
          </p:cNvPr>
          <p:cNvCxnSpPr/>
          <p:nvPr userDrawn="1"/>
        </p:nvCxnSpPr>
        <p:spPr>
          <a:xfrm>
            <a:off x="597408" y="3956185"/>
            <a:ext cx="2130552" cy="0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4" name="Google Shape;23;p18">
            <a:extLst>
              <a:ext uri="{FF2B5EF4-FFF2-40B4-BE49-F238E27FC236}">
                <a16:creationId xmlns:a16="http://schemas.microsoft.com/office/drawing/2014/main" id="{C9E76A67-0954-1F6E-9CD6-359773E5965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4360" y="3117966"/>
            <a:ext cx="9069335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60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C14BA3A-6EE3-CA86-3FBB-A13E8ED39AAA}"/>
              </a:ext>
            </a:extLst>
          </p:cNvPr>
          <p:cNvSpPr/>
          <p:nvPr userDrawn="1"/>
        </p:nvSpPr>
        <p:spPr>
          <a:xfrm>
            <a:off x="0" y="5067300"/>
            <a:ext cx="5011330" cy="1539240"/>
          </a:xfrm>
          <a:prstGeom prst="rect">
            <a:avLst/>
          </a:prstGeom>
          <a:solidFill>
            <a:schemeClr val="bg1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dirty="0">
              <a:latin typeface="Aptos" panose="020B0004020202020204" pitchFamily="34" charset="0"/>
            </a:endParaRPr>
          </a:p>
        </p:txBody>
      </p:sp>
      <p:pic>
        <p:nvPicPr>
          <p:cNvPr id="9" name="Google Shape;121;p1" descr="Ein Bild, das Text, Screenshot, Schrift enthält.&#10;&#10;KI-generierte Inhalte können fehlerhaft sein.">
            <a:extLst>
              <a:ext uri="{FF2B5EF4-FFF2-40B4-BE49-F238E27FC236}">
                <a16:creationId xmlns:a16="http://schemas.microsoft.com/office/drawing/2014/main" id="{C7D1C118-54BD-27AB-88FE-ABF5BAEACB58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 l="66196" b="19223"/>
          <a:stretch>
            <a:fillRect/>
          </a:stretch>
        </p:blipFill>
        <p:spPr>
          <a:xfrm>
            <a:off x="3129059" y="5259606"/>
            <a:ext cx="1364732" cy="1257928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C8B71067-4945-2024-C59D-FF7763531B49}"/>
              </a:ext>
            </a:extLst>
          </p:cNvPr>
          <p:cNvGrpSpPr/>
          <p:nvPr userDrawn="1"/>
        </p:nvGrpSpPr>
        <p:grpSpPr>
          <a:xfrm>
            <a:off x="476075" y="5259605"/>
            <a:ext cx="2485252" cy="1156869"/>
            <a:chOff x="1611955" y="3017474"/>
            <a:chExt cx="2270669" cy="1056982"/>
          </a:xfrm>
        </p:grpSpPr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58E659AE-532E-9444-3513-0D2CFF50DD0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 l="34134" t="37938" r="5209" b="38206"/>
            <a:stretch>
              <a:fillRect/>
            </a:stretch>
          </p:blipFill>
          <p:spPr>
            <a:xfrm>
              <a:off x="1611955" y="3017474"/>
              <a:ext cx="2270669" cy="595358"/>
            </a:xfrm>
            <a:prstGeom prst="rect">
              <a:avLst/>
            </a:prstGeom>
          </p:spPr>
        </p:pic>
        <p:sp>
          <p:nvSpPr>
            <p:cNvPr id="12" name="Google Shape;121;p22">
              <a:extLst>
                <a:ext uri="{FF2B5EF4-FFF2-40B4-BE49-F238E27FC236}">
                  <a16:creationId xmlns:a16="http://schemas.microsoft.com/office/drawing/2014/main" id="{712497D7-2099-1A02-868D-790A47ED4782}"/>
                </a:ext>
              </a:extLst>
            </p:cNvPr>
            <p:cNvSpPr txBox="1"/>
            <p:nvPr/>
          </p:nvSpPr>
          <p:spPr>
            <a:xfrm>
              <a:off x="1611955" y="3612832"/>
              <a:ext cx="2270669" cy="46162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just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sl-SI" sz="600" b="0" i="0" u="none" strike="noStrike" cap="none" noProof="0" dirty="0">
                  <a:latin typeface="Aptos" panose="020B0004020202020204" pitchFamily="34" charset="0"/>
                  <a:ea typeface="Arial"/>
                  <a:cs typeface="Arial" panose="020B0604020202020204" pitchFamily="34" charset="0"/>
                  <a:sym typeface="Arial"/>
                </a:rPr>
                <a:t>Sofinancira Evropska unija. Izražena stališča in mnenja so izključno </a:t>
              </a:r>
              <a:r>
                <a:rPr lang="sl-SI" sz="600" noProof="0" dirty="0">
                  <a:latin typeface="Aptos" panose="020B0004020202020204" pitchFamily="34" charset="0"/>
                  <a:cs typeface="Arial" panose="020B0604020202020204" pitchFamily="34" charset="0"/>
                </a:rPr>
                <a:t>stališča avtoric </a:t>
              </a:r>
              <a:r>
                <a:rPr lang="sl-SI" sz="600" b="0" i="0" u="none" strike="noStrike" cap="none" noProof="0" dirty="0">
                  <a:latin typeface="Aptos" panose="020B0004020202020204" pitchFamily="34" charset="0"/>
                  <a:ea typeface="Arial"/>
                  <a:cs typeface="Arial" panose="020B0604020202020204" pitchFamily="34" charset="0"/>
                  <a:sym typeface="Arial"/>
                </a:rPr>
                <a:t>in ne odražajo nujno </a:t>
              </a:r>
              <a:r>
                <a:rPr lang="sl-SI" sz="600" noProof="0" dirty="0">
                  <a:latin typeface="Aptos" panose="020B0004020202020204" pitchFamily="34" charset="0"/>
                  <a:cs typeface="Arial" panose="020B0604020202020204" pitchFamily="34" charset="0"/>
                </a:rPr>
                <a:t>stališč Evropske unije (EU) ali Izvajalske agencije za izobraževanje in kulturo (EACEA). Niti Evropska unija niti EACEA zanje nista odgovorni</a:t>
              </a:r>
              <a:r>
                <a:rPr lang="sl-SI" sz="600" b="0" i="0" u="none" strike="noStrike" cap="none" noProof="0" dirty="0">
                  <a:latin typeface="Aptos" panose="020B0004020202020204" pitchFamily="34" charset="0"/>
                  <a:ea typeface="Arial"/>
                  <a:cs typeface="Arial" panose="020B0604020202020204" pitchFamily="34" charset="0"/>
                  <a:sym typeface="Arial"/>
                </a:rPr>
                <a:t>.</a:t>
              </a:r>
            </a:p>
          </p:txBody>
        </p:sp>
      </p:grpSp>
      <p:pic>
        <p:nvPicPr>
          <p:cNvPr id="14" name="Google Shape;116;p1" descr="Ein Bild, das Text, Schrift, Screenshot, Grafiken enthält.&#10;&#10;Automatisch generierte Beschreibung">
            <a:extLst>
              <a:ext uri="{FF2B5EF4-FFF2-40B4-BE49-F238E27FC236}">
                <a16:creationId xmlns:a16="http://schemas.microsoft.com/office/drawing/2014/main" id="{C271260D-1A30-4701-907E-CD9CAA1DFBA1}"/>
              </a:ext>
            </a:extLst>
          </p:cNvPr>
          <p:cNvPicPr preferRelativeResize="0"/>
          <p:nvPr userDrawn="1"/>
        </p:nvPicPr>
        <p:blipFill rotWithShape="1">
          <a:blip r:embed="rId4">
            <a:alphaModFix/>
          </a:blip>
          <a:srcRect r="35726"/>
          <a:stretch>
            <a:fillRect/>
          </a:stretch>
        </p:blipFill>
        <p:spPr>
          <a:xfrm>
            <a:off x="6818788" y="4836746"/>
            <a:ext cx="3389663" cy="1904297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116;p1" descr="Ein Bild, das Text, Schrift, Screenshot, Grafiken enthält.&#10;&#10;Automatisch generierte Beschreibung">
            <a:extLst>
              <a:ext uri="{FF2B5EF4-FFF2-40B4-BE49-F238E27FC236}">
                <a16:creationId xmlns:a16="http://schemas.microsoft.com/office/drawing/2014/main" id="{08E04F89-DDBC-0DD2-95FD-02B9E041B3EC}"/>
              </a:ext>
            </a:extLst>
          </p:cNvPr>
          <p:cNvPicPr preferRelativeResize="0"/>
          <p:nvPr userDrawn="1"/>
        </p:nvPicPr>
        <p:blipFill rotWithShape="1">
          <a:blip r:embed="rId4">
            <a:alphaModFix/>
          </a:blip>
          <a:srcRect l="64272" r="594" b="43237"/>
          <a:stretch>
            <a:fillRect/>
          </a:stretch>
        </p:blipFill>
        <p:spPr>
          <a:xfrm>
            <a:off x="10208451" y="4836746"/>
            <a:ext cx="1852892" cy="108094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608501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genda 1" preserve="1" userDrawn="1">
  <p:cSld name="viri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8"/>
          <p:cNvSpPr/>
          <p:nvPr/>
        </p:nvSpPr>
        <p:spPr>
          <a:xfrm>
            <a:off x="9879382" y="-1169095"/>
            <a:ext cx="2338190" cy="2338190"/>
          </a:xfrm>
          <a:prstGeom prst="pie">
            <a:avLst>
              <a:gd name="adj1" fmla="val 0"/>
              <a:gd name="adj2" fmla="val 10795612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25" name="Google Shape;25;p18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26" name="Google Shape;26;p18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sl-SI" dirty="0"/>
          </a:p>
        </p:txBody>
      </p:sp>
      <p:cxnSp>
        <p:nvCxnSpPr>
          <p:cNvPr id="27" name="Google Shape;27;p18"/>
          <p:cNvCxnSpPr/>
          <p:nvPr/>
        </p:nvCxnSpPr>
        <p:spPr>
          <a:xfrm>
            <a:off x="594360" y="2316480"/>
            <a:ext cx="2130552" cy="0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8" name="Google Shape;28;p18"/>
          <p:cNvSpPr/>
          <p:nvPr/>
        </p:nvSpPr>
        <p:spPr>
          <a:xfrm>
            <a:off x="8076007" y="-706089"/>
            <a:ext cx="1393345" cy="1412178"/>
          </a:xfrm>
          <a:prstGeom prst="pie">
            <a:avLst>
              <a:gd name="adj1" fmla="val 0"/>
              <a:gd name="adj2" fmla="val 10851802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29" name="Google Shape;29;p18"/>
          <p:cNvSpPr/>
          <p:nvPr/>
        </p:nvSpPr>
        <p:spPr>
          <a:xfrm>
            <a:off x="9723419" y="301731"/>
            <a:ext cx="846741" cy="808715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2" name="Google Shape;23;p18">
            <a:extLst>
              <a:ext uri="{FF2B5EF4-FFF2-40B4-BE49-F238E27FC236}">
                <a16:creationId xmlns:a16="http://schemas.microsoft.com/office/drawing/2014/main" id="{62DF6C10-1948-2BF7-66DF-3A056BB69B42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94359" y="1679229"/>
            <a:ext cx="11009969" cy="541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sl-SI" dirty="0"/>
              <a:t>Viri</a:t>
            </a:r>
            <a:endParaRPr dirty="0"/>
          </a:p>
        </p:txBody>
      </p:sp>
      <p:sp>
        <p:nvSpPr>
          <p:cNvPr id="3" name="Google Shape;24;p18">
            <a:extLst>
              <a:ext uri="{FF2B5EF4-FFF2-40B4-BE49-F238E27FC236}">
                <a16:creationId xmlns:a16="http://schemas.microsoft.com/office/drawing/2014/main" id="{0E6F5E67-1C74-9ED4-7237-E291D169A024}"/>
              </a:ext>
            </a:extLst>
          </p:cNvPr>
          <p:cNvSpPr txBox="1">
            <a:spLocks noGrp="1"/>
          </p:cNvSpPr>
          <p:nvPr>
            <p:ph type="body" idx="13"/>
          </p:nvPr>
        </p:nvSpPr>
        <p:spPr>
          <a:xfrm>
            <a:off x="594359" y="2739118"/>
            <a:ext cx="11009969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None/>
              <a:defRPr sz="1200" b="0" i="0">
                <a:solidFill>
                  <a:srgbClr val="3F3F3F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914400" lvl="1" indent="-355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19872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el 1" userDrawn="1">
  <p:cSld name="Titel 1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7"/>
          <p:cNvSpPr/>
          <p:nvPr/>
        </p:nvSpPr>
        <p:spPr>
          <a:xfrm rot="10800000">
            <a:off x="332000" y="4831776"/>
            <a:ext cx="4356925" cy="4052448"/>
          </a:xfrm>
          <a:prstGeom prst="pie">
            <a:avLst>
              <a:gd name="adj1" fmla="val 0"/>
              <a:gd name="adj2" fmla="val 10801609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cxnSp>
        <p:nvCxnSpPr>
          <p:cNvPr id="18" name="Google Shape;18;p17"/>
          <p:cNvCxnSpPr/>
          <p:nvPr/>
        </p:nvCxnSpPr>
        <p:spPr>
          <a:xfrm>
            <a:off x="6309360" y="3142814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3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9" name="Google Shape;19;p17"/>
          <p:cNvSpPr/>
          <p:nvPr/>
        </p:nvSpPr>
        <p:spPr>
          <a:xfrm rot="10800000">
            <a:off x="-1312116" y="5613097"/>
            <a:ext cx="2624490" cy="2489806"/>
          </a:xfrm>
          <a:prstGeom prst="pie">
            <a:avLst>
              <a:gd name="adj1" fmla="val 5413995"/>
              <a:gd name="adj2" fmla="val 10826281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20" name="Google Shape;20;p17"/>
          <p:cNvSpPr/>
          <p:nvPr/>
        </p:nvSpPr>
        <p:spPr>
          <a:xfrm rot="-5400000">
            <a:off x="-1103255" y="771323"/>
            <a:ext cx="2127278" cy="2222008"/>
          </a:xfrm>
          <a:prstGeom prst="pie">
            <a:avLst>
              <a:gd name="adj1" fmla="val 0"/>
              <a:gd name="adj2" fmla="val 10851802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pic>
        <p:nvPicPr>
          <p:cNvPr id="5" name="Google Shape;119;p1" descr="Ein Bild, das Screenshot, Grafiken, Schrift, Grafikdesign enthält.&#10;&#10;Automatisch generierte Beschreibung">
            <a:extLst>
              <a:ext uri="{FF2B5EF4-FFF2-40B4-BE49-F238E27FC236}">
                <a16:creationId xmlns:a16="http://schemas.microsoft.com/office/drawing/2014/main" id="{99481D0E-A7BB-921A-789E-22C7123D8891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2419925" y="2132116"/>
            <a:ext cx="3409143" cy="1861207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AB1BDCED-BF2B-B048-8BDE-31946172A403}"/>
              </a:ext>
            </a:extLst>
          </p:cNvPr>
          <p:cNvSpPr/>
          <p:nvPr userDrawn="1"/>
        </p:nvSpPr>
        <p:spPr>
          <a:xfrm>
            <a:off x="0" y="5067300"/>
            <a:ext cx="5011330" cy="1539240"/>
          </a:xfrm>
          <a:prstGeom prst="rect">
            <a:avLst/>
          </a:prstGeom>
          <a:solidFill>
            <a:schemeClr val="bg1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dirty="0">
              <a:latin typeface="Aptos" panose="020B0004020202020204" pitchFamily="34" charset="0"/>
            </a:endParaRPr>
          </a:p>
        </p:txBody>
      </p:sp>
      <p:pic>
        <p:nvPicPr>
          <p:cNvPr id="8" name="Google Shape;121;p1" descr="Ein Bild, das Text, Screenshot, Schrift enthält.&#10;&#10;KI-generierte Inhalte können fehlerhaft sein.">
            <a:extLst>
              <a:ext uri="{FF2B5EF4-FFF2-40B4-BE49-F238E27FC236}">
                <a16:creationId xmlns:a16="http://schemas.microsoft.com/office/drawing/2014/main" id="{09F795BD-10FA-0B28-FF78-5C6C4010172B}"/>
              </a:ext>
            </a:extLst>
          </p:cNvPr>
          <p:cNvPicPr preferRelativeResize="0"/>
          <p:nvPr userDrawn="1"/>
        </p:nvPicPr>
        <p:blipFill rotWithShape="1">
          <a:blip r:embed="rId3">
            <a:alphaModFix/>
          </a:blip>
          <a:srcRect l="66196" b="19223"/>
          <a:stretch>
            <a:fillRect/>
          </a:stretch>
        </p:blipFill>
        <p:spPr>
          <a:xfrm>
            <a:off x="3129059" y="5259606"/>
            <a:ext cx="1364732" cy="1257928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9" name="Group 8">
            <a:extLst>
              <a:ext uri="{FF2B5EF4-FFF2-40B4-BE49-F238E27FC236}">
                <a16:creationId xmlns:a16="http://schemas.microsoft.com/office/drawing/2014/main" id="{D6539D91-27DC-2683-3378-68A92600AB75}"/>
              </a:ext>
            </a:extLst>
          </p:cNvPr>
          <p:cNvGrpSpPr/>
          <p:nvPr userDrawn="1"/>
        </p:nvGrpSpPr>
        <p:grpSpPr>
          <a:xfrm>
            <a:off x="476075" y="5259605"/>
            <a:ext cx="2485252" cy="1156869"/>
            <a:chOff x="1611955" y="3017474"/>
            <a:chExt cx="2270669" cy="1056982"/>
          </a:xfrm>
        </p:grpSpPr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93ED9FA7-728F-1E92-6779-5BE0C751AB9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 l="34134" t="37938" r="5209" b="38206"/>
            <a:stretch>
              <a:fillRect/>
            </a:stretch>
          </p:blipFill>
          <p:spPr>
            <a:xfrm>
              <a:off x="1611955" y="3017474"/>
              <a:ext cx="2270669" cy="595358"/>
            </a:xfrm>
            <a:prstGeom prst="rect">
              <a:avLst/>
            </a:prstGeom>
          </p:spPr>
        </p:pic>
        <p:sp>
          <p:nvSpPr>
            <p:cNvPr id="11" name="Google Shape;121;p22">
              <a:extLst>
                <a:ext uri="{FF2B5EF4-FFF2-40B4-BE49-F238E27FC236}">
                  <a16:creationId xmlns:a16="http://schemas.microsoft.com/office/drawing/2014/main" id="{5154BC18-1678-713B-5ADA-79E71C32CC89}"/>
                </a:ext>
              </a:extLst>
            </p:cNvPr>
            <p:cNvSpPr txBox="1"/>
            <p:nvPr/>
          </p:nvSpPr>
          <p:spPr>
            <a:xfrm>
              <a:off x="1611955" y="3612832"/>
              <a:ext cx="2270669" cy="46162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just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sl-SI" sz="600" b="0" i="0" u="none" strike="noStrike" cap="none" noProof="0" dirty="0">
                  <a:latin typeface="Aptos" panose="020B0004020202020204" pitchFamily="34" charset="0"/>
                  <a:ea typeface="Arial"/>
                  <a:cs typeface="Arial" panose="020B0604020202020204" pitchFamily="34" charset="0"/>
                  <a:sym typeface="Arial"/>
                </a:rPr>
                <a:t>Sofinancira Evropska unija. Izražena stališča in mnenja so izključno </a:t>
              </a:r>
              <a:r>
                <a:rPr lang="sl-SI" sz="600" noProof="0" dirty="0">
                  <a:latin typeface="Aptos" panose="020B0004020202020204" pitchFamily="34" charset="0"/>
                  <a:cs typeface="Arial" panose="020B0604020202020204" pitchFamily="34" charset="0"/>
                </a:rPr>
                <a:t>stališča avtoric </a:t>
              </a:r>
              <a:r>
                <a:rPr lang="sl-SI" sz="600" b="0" i="0" u="none" strike="noStrike" cap="none" noProof="0" dirty="0">
                  <a:latin typeface="Aptos" panose="020B0004020202020204" pitchFamily="34" charset="0"/>
                  <a:ea typeface="Arial"/>
                  <a:cs typeface="Arial" panose="020B0604020202020204" pitchFamily="34" charset="0"/>
                  <a:sym typeface="Arial"/>
                </a:rPr>
                <a:t>in ne odražajo nujno </a:t>
              </a:r>
              <a:r>
                <a:rPr lang="sl-SI" sz="600" noProof="0" dirty="0">
                  <a:latin typeface="Aptos" panose="020B0004020202020204" pitchFamily="34" charset="0"/>
                  <a:cs typeface="Arial" panose="020B0604020202020204" pitchFamily="34" charset="0"/>
                </a:rPr>
                <a:t>stališč Evropske unije (EU) ali Izvajalske agencije za izobraževanje in kulturo (EACEA). Niti Evropska unija niti EACEA zanje nista odgovorni</a:t>
              </a:r>
              <a:r>
                <a:rPr lang="sl-SI" sz="600" b="0" i="0" u="none" strike="noStrike" cap="none" noProof="0" dirty="0">
                  <a:latin typeface="Aptos" panose="020B0004020202020204" pitchFamily="34" charset="0"/>
                  <a:ea typeface="Arial"/>
                  <a:cs typeface="Arial" panose="020B0604020202020204" pitchFamily="34" charset="0"/>
                  <a:sym typeface="Arial"/>
                </a:rPr>
                <a:t>.</a:t>
              </a:r>
            </a:p>
          </p:txBody>
        </p:sp>
      </p:grpSp>
      <p:sp>
        <p:nvSpPr>
          <p:cNvPr id="12" name="Google Shape;23;p18">
            <a:extLst>
              <a:ext uri="{FF2B5EF4-FFF2-40B4-BE49-F238E27FC236}">
                <a16:creationId xmlns:a16="http://schemas.microsoft.com/office/drawing/2014/main" id="{74826849-74E9-E1D5-E726-CB6FF63F81C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309360" y="2619388"/>
            <a:ext cx="5242555" cy="3939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32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25" name="Google Shape;46;p24">
            <a:extLst>
              <a:ext uri="{FF2B5EF4-FFF2-40B4-BE49-F238E27FC236}">
                <a16:creationId xmlns:a16="http://schemas.microsoft.com/office/drawing/2014/main" id="{E91160AA-BD50-35A8-B6FA-AB37211FBC05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6309359" y="1690315"/>
            <a:ext cx="5242557" cy="480131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0" tIns="0" rIns="0" bIns="0" anchor="b" anchorCtr="0">
            <a:spAutoFit/>
          </a:bodyPr>
          <a:lstStyle>
            <a:lvl1pPr marL="0" lvl="0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1800" b="1">
                <a:latin typeface="Aptos" panose="020B0004020202020204" pitchFamily="34" charset="0"/>
                <a:cs typeface="Aptos Serif" panose="02020604070405020304" pitchFamily="18" charset="0"/>
              </a:defRPr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0C3EC3D0-0C69-33CA-87BF-C46FBB70E078}"/>
              </a:ext>
            </a:extLst>
          </p:cNvPr>
          <p:cNvGrpSpPr/>
          <p:nvPr userDrawn="1"/>
        </p:nvGrpSpPr>
        <p:grpSpPr>
          <a:xfrm>
            <a:off x="6435266" y="4836746"/>
            <a:ext cx="5242555" cy="1904297"/>
            <a:chOff x="6026711" y="4836746"/>
            <a:chExt cx="5242555" cy="1904297"/>
          </a:xfrm>
        </p:grpSpPr>
        <p:pic>
          <p:nvPicPr>
            <p:cNvPr id="2" name="Google Shape;116;p1" descr="Ein Bild, das Text, Schrift, Screenshot, Grafiken enthält.&#10;&#10;Automatisch generierte Beschreibung">
              <a:extLst>
                <a:ext uri="{FF2B5EF4-FFF2-40B4-BE49-F238E27FC236}">
                  <a16:creationId xmlns:a16="http://schemas.microsoft.com/office/drawing/2014/main" id="{20AAC0F6-6553-2E94-70B9-E8A5C051EF74}"/>
                </a:ext>
              </a:extLst>
            </p:cNvPr>
            <p:cNvPicPr preferRelativeResize="0"/>
            <p:nvPr userDrawn="1"/>
          </p:nvPicPr>
          <p:blipFill rotWithShape="1">
            <a:blip r:embed="rId5">
              <a:alphaModFix/>
            </a:blip>
            <a:srcRect r="35726"/>
            <a:stretch>
              <a:fillRect/>
            </a:stretch>
          </p:blipFill>
          <p:spPr>
            <a:xfrm>
              <a:off x="6026711" y="4836746"/>
              <a:ext cx="3389663" cy="190429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3" name="Google Shape;116;p1" descr="Ein Bild, das Text, Schrift, Screenshot, Grafiken enthält.&#10;&#10;Automatisch generierte Beschreibung">
              <a:extLst>
                <a:ext uri="{FF2B5EF4-FFF2-40B4-BE49-F238E27FC236}">
                  <a16:creationId xmlns:a16="http://schemas.microsoft.com/office/drawing/2014/main" id="{C3A16B08-9FB2-BE88-8015-81737EA40C3D}"/>
                </a:ext>
              </a:extLst>
            </p:cNvPr>
            <p:cNvPicPr preferRelativeResize="0"/>
            <p:nvPr userDrawn="1"/>
          </p:nvPicPr>
          <p:blipFill rotWithShape="1">
            <a:blip r:embed="rId5">
              <a:alphaModFix/>
            </a:blip>
            <a:srcRect l="64272" r="594" b="43237"/>
            <a:stretch>
              <a:fillRect/>
            </a:stretch>
          </p:blipFill>
          <p:spPr>
            <a:xfrm>
              <a:off x="9416374" y="5486936"/>
              <a:ext cx="1852892" cy="1080943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37085178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genda 1" userDrawn="1">
  <p:cSld name="Agenda 1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8"/>
          <p:cNvSpPr/>
          <p:nvPr/>
        </p:nvSpPr>
        <p:spPr>
          <a:xfrm>
            <a:off x="9879382" y="-1169095"/>
            <a:ext cx="2338190" cy="2338190"/>
          </a:xfrm>
          <a:prstGeom prst="pie">
            <a:avLst>
              <a:gd name="adj1" fmla="val 0"/>
              <a:gd name="adj2" fmla="val 10795612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25" name="Google Shape;25;p18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26" name="Google Shape;26;p18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sl-SI" dirty="0"/>
          </a:p>
        </p:txBody>
      </p:sp>
      <p:cxnSp>
        <p:nvCxnSpPr>
          <p:cNvPr id="27" name="Google Shape;27;p18"/>
          <p:cNvCxnSpPr/>
          <p:nvPr/>
        </p:nvCxnSpPr>
        <p:spPr>
          <a:xfrm>
            <a:off x="594360" y="2316480"/>
            <a:ext cx="2130552" cy="0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8" name="Google Shape;28;p18"/>
          <p:cNvSpPr/>
          <p:nvPr/>
        </p:nvSpPr>
        <p:spPr>
          <a:xfrm>
            <a:off x="8076007" y="-706089"/>
            <a:ext cx="1393345" cy="1412178"/>
          </a:xfrm>
          <a:prstGeom prst="pie">
            <a:avLst>
              <a:gd name="adj1" fmla="val 0"/>
              <a:gd name="adj2" fmla="val 10851802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29" name="Google Shape;29;p18"/>
          <p:cNvSpPr/>
          <p:nvPr/>
        </p:nvSpPr>
        <p:spPr>
          <a:xfrm>
            <a:off x="9723419" y="301731"/>
            <a:ext cx="846741" cy="808715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2" name="Google Shape;23;p18">
            <a:extLst>
              <a:ext uri="{FF2B5EF4-FFF2-40B4-BE49-F238E27FC236}">
                <a16:creationId xmlns:a16="http://schemas.microsoft.com/office/drawing/2014/main" id="{62DF6C10-1948-2BF7-66DF-3A056BB69B4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4359" y="1679229"/>
            <a:ext cx="11009969" cy="541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Google Shape;24;p18">
            <a:extLst>
              <a:ext uri="{FF2B5EF4-FFF2-40B4-BE49-F238E27FC236}">
                <a16:creationId xmlns:a16="http://schemas.microsoft.com/office/drawing/2014/main" id="{0E6F5E67-1C74-9ED4-7237-E291D169A024}"/>
              </a:ext>
            </a:extLst>
          </p:cNvPr>
          <p:cNvSpPr txBox="1">
            <a:spLocks noGrp="1"/>
          </p:cNvSpPr>
          <p:nvPr>
            <p:ph type="body" idx="13"/>
          </p:nvPr>
        </p:nvSpPr>
        <p:spPr>
          <a:xfrm>
            <a:off x="594359" y="2739118"/>
            <a:ext cx="6787747" cy="553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None/>
              <a:defRPr sz="2400" b="1" i="0">
                <a:solidFill>
                  <a:schemeClr val="accent4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914400" lvl="1" indent="-355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3117173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inhalt und Bild" userDrawn="1">
  <p:cSld name="Titelinhalt und Bild">
    <p:bg>
      <p:bgPr>
        <a:solidFill>
          <a:schemeClr val="lt1"/>
        </a:solidFill>
        <a:effectLst/>
      </p:bgPr>
    </p:bg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25"/>
          <p:cNvSpPr>
            <a:spLocks noGrp="1"/>
          </p:cNvSpPr>
          <p:nvPr>
            <p:ph type="pic" idx="2"/>
          </p:nvPr>
        </p:nvSpPr>
        <p:spPr>
          <a:xfrm flipH="1">
            <a:off x="6733505" y="0"/>
            <a:ext cx="5458495" cy="6858000"/>
          </a:xfrm>
          <a:prstGeom prst="flowChartDelay">
            <a:avLst/>
          </a:prstGeom>
          <a:solidFill>
            <a:srgbClr val="87C3CD"/>
          </a:solidFill>
          <a:ln>
            <a:noFill/>
          </a:ln>
        </p:spPr>
        <p:txBody>
          <a:bodyPr/>
          <a:lstStyle>
            <a:lvl1pPr>
              <a:defRPr>
                <a:latin typeface="Aptos" panose="020B000402020202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sl-SI" dirty="0"/>
          </a:p>
        </p:txBody>
      </p:sp>
      <p:sp>
        <p:nvSpPr>
          <p:cNvPr id="35" name="Google Shape;35;p25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36" name="Google Shape;36;p25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sl-SI" dirty="0"/>
          </a:p>
        </p:txBody>
      </p:sp>
      <p:cxnSp>
        <p:nvCxnSpPr>
          <p:cNvPr id="16" name="Google Shape;27;p18">
            <a:extLst>
              <a:ext uri="{FF2B5EF4-FFF2-40B4-BE49-F238E27FC236}">
                <a16:creationId xmlns:a16="http://schemas.microsoft.com/office/drawing/2014/main" id="{4BB93461-8210-0539-2488-73CA17ECA0F9}"/>
              </a:ext>
            </a:extLst>
          </p:cNvPr>
          <p:cNvCxnSpPr/>
          <p:nvPr userDrawn="1"/>
        </p:nvCxnSpPr>
        <p:spPr>
          <a:xfrm>
            <a:off x="594360" y="2316480"/>
            <a:ext cx="2130552" cy="0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7" name="Google Shape;23;p18">
            <a:extLst>
              <a:ext uri="{FF2B5EF4-FFF2-40B4-BE49-F238E27FC236}">
                <a16:creationId xmlns:a16="http://schemas.microsoft.com/office/drawing/2014/main" id="{6FBD8E96-8E93-B6AD-E5C0-A4B0E89F5DC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4359" y="1679229"/>
            <a:ext cx="6139146" cy="541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2" name="Google Shape;61;p23">
            <a:extLst>
              <a:ext uri="{FF2B5EF4-FFF2-40B4-BE49-F238E27FC236}">
                <a16:creationId xmlns:a16="http://schemas.microsoft.com/office/drawing/2014/main" id="{C8A29737-EFD1-06F4-D360-961745774611}"/>
              </a:ext>
            </a:extLst>
          </p:cNvPr>
          <p:cNvSpPr txBox="1">
            <a:spLocks noGrp="1"/>
          </p:cNvSpPr>
          <p:nvPr>
            <p:ph type="body" idx="15"/>
          </p:nvPr>
        </p:nvSpPr>
        <p:spPr>
          <a:xfrm>
            <a:off x="594360" y="2654644"/>
            <a:ext cx="5394904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000">
                <a:latin typeface="Aptos" panose="020B0004020202020204" pitchFamily="34" charset="0"/>
              </a:defRPr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961960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inhalt und Bild" preserve="1" userDrawn="1">
  <p:cSld name="1_Titelinhalt und Bild">
    <p:bg>
      <p:bgPr>
        <a:solidFill>
          <a:schemeClr val="lt1"/>
        </a:solidFill>
        <a:effectLst/>
      </p:bgPr>
    </p:bg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25"/>
          <p:cNvSpPr>
            <a:spLocks noGrp="1"/>
          </p:cNvSpPr>
          <p:nvPr>
            <p:ph type="pic" idx="2"/>
          </p:nvPr>
        </p:nvSpPr>
        <p:spPr>
          <a:xfrm flipH="1">
            <a:off x="6733505" y="0"/>
            <a:ext cx="5458495" cy="6858000"/>
          </a:xfrm>
          <a:prstGeom prst="flowChartDelay">
            <a:avLst/>
          </a:prstGeom>
          <a:solidFill>
            <a:srgbClr val="87C3CD"/>
          </a:solidFill>
          <a:ln>
            <a:noFill/>
          </a:ln>
        </p:spPr>
        <p:txBody>
          <a:bodyPr/>
          <a:lstStyle>
            <a:lvl1pPr>
              <a:defRPr>
                <a:latin typeface="Aptos" panose="020B000402020202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sl-SI" dirty="0"/>
          </a:p>
        </p:txBody>
      </p:sp>
      <p:sp>
        <p:nvSpPr>
          <p:cNvPr id="35" name="Google Shape;35;p25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36" name="Google Shape;36;p25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sl-SI" dirty="0"/>
          </a:p>
        </p:txBody>
      </p:sp>
      <p:cxnSp>
        <p:nvCxnSpPr>
          <p:cNvPr id="16" name="Google Shape;27;p18">
            <a:extLst>
              <a:ext uri="{FF2B5EF4-FFF2-40B4-BE49-F238E27FC236}">
                <a16:creationId xmlns:a16="http://schemas.microsoft.com/office/drawing/2014/main" id="{4BB93461-8210-0539-2488-73CA17ECA0F9}"/>
              </a:ext>
            </a:extLst>
          </p:cNvPr>
          <p:cNvCxnSpPr/>
          <p:nvPr userDrawn="1"/>
        </p:nvCxnSpPr>
        <p:spPr>
          <a:xfrm>
            <a:off x="594360" y="2316480"/>
            <a:ext cx="2130552" cy="0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7" name="Google Shape;23;p18">
            <a:extLst>
              <a:ext uri="{FF2B5EF4-FFF2-40B4-BE49-F238E27FC236}">
                <a16:creationId xmlns:a16="http://schemas.microsoft.com/office/drawing/2014/main" id="{6FBD8E96-8E93-B6AD-E5C0-A4B0E89F5DC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4359" y="1679229"/>
            <a:ext cx="6139146" cy="541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F33FF5-2BE8-97E9-C449-EFDCB15FACA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93725" y="5798784"/>
            <a:ext cx="5502275" cy="369332"/>
          </a:xfrm>
        </p:spPr>
        <p:txBody>
          <a:bodyPr wrap="square" lIns="0" tIns="0" rIns="0" bIns="0" anchor="b" anchorCtr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defRPr sz="2400">
                <a:latin typeface="Aptos" panose="020B0004020202020204" pitchFamily="34" charset="0"/>
              </a:defRPr>
            </a:lvl1pPr>
            <a:lvl2pPr indent="0">
              <a:lnSpc>
                <a:spcPct val="100000"/>
              </a:lnSpc>
              <a:defRPr sz="2400">
                <a:latin typeface="Aptos" panose="020B0004020202020204" pitchFamily="34" charset="0"/>
              </a:defRPr>
            </a:lvl2pPr>
            <a:lvl3pPr indent="0">
              <a:lnSpc>
                <a:spcPct val="100000"/>
              </a:lnSpc>
              <a:defRPr sz="2400">
                <a:latin typeface="Aptos" panose="020B0004020202020204" pitchFamily="34" charset="0"/>
              </a:defRPr>
            </a:lvl3pPr>
            <a:lvl4pPr indent="0">
              <a:lnSpc>
                <a:spcPct val="100000"/>
              </a:lnSpc>
              <a:defRPr sz="2400">
                <a:latin typeface="Aptos" panose="020B0004020202020204" pitchFamily="34" charset="0"/>
              </a:defRPr>
            </a:lvl4pPr>
            <a:lvl5pPr indent="0">
              <a:lnSpc>
                <a:spcPct val="100000"/>
              </a:lnSpc>
              <a:defRPr sz="2400">
                <a:latin typeface="Aptos" panose="020B00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Google Shape;61;p23">
            <a:extLst>
              <a:ext uri="{FF2B5EF4-FFF2-40B4-BE49-F238E27FC236}">
                <a16:creationId xmlns:a16="http://schemas.microsoft.com/office/drawing/2014/main" id="{BDC301D6-E365-A05F-4B71-DE7D012A58C8}"/>
              </a:ext>
            </a:extLst>
          </p:cNvPr>
          <p:cNvSpPr txBox="1">
            <a:spLocks noGrp="1"/>
          </p:cNvSpPr>
          <p:nvPr>
            <p:ph type="body" idx="15"/>
          </p:nvPr>
        </p:nvSpPr>
        <p:spPr>
          <a:xfrm>
            <a:off x="594360" y="2654644"/>
            <a:ext cx="5394904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000">
                <a:latin typeface="Aptos" panose="020B0004020202020204" pitchFamily="34" charset="0"/>
              </a:defRPr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95267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und zwei Inhalte 2" preserve="1" userDrawn="1">
  <p:cSld name="Naslov, bullet, slika 2 - spodnja poravnava">
    <p:bg>
      <p:bgPr>
        <a:solidFill>
          <a:schemeClr val="lt1"/>
        </a:solidFill>
        <a:effectLst/>
      </p:bgPr>
    </p:bg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23"/>
          <p:cNvSpPr txBox="1">
            <a:spLocks noGrp="1"/>
          </p:cNvSpPr>
          <p:nvPr>
            <p:ph type="body" idx="1"/>
          </p:nvPr>
        </p:nvSpPr>
        <p:spPr>
          <a:xfrm>
            <a:off x="594360" y="5582842"/>
            <a:ext cx="6714864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marL="342000" lvl="0" indent="-342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35854"/>
              </a:buClr>
              <a:buSzPts val="2000"/>
              <a:buFont typeface="Arial" panose="020B0604020202020204" pitchFamily="34" charset="0"/>
              <a:buChar char="•"/>
              <a:defRPr sz="2000" b="1">
                <a:solidFill>
                  <a:srgbClr val="035854"/>
                </a:solidFill>
                <a:latin typeface="Aptos" panose="020B0004020202020204" pitchFamily="34" charset="0"/>
              </a:defRPr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3" name="Google Shape;63;p23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64" name="Google Shape;64;p23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sl-SI" dirty="0"/>
          </a:p>
        </p:txBody>
      </p:sp>
      <p:sp>
        <p:nvSpPr>
          <p:cNvPr id="66" name="Google Shape;66;p23"/>
          <p:cNvSpPr/>
          <p:nvPr/>
        </p:nvSpPr>
        <p:spPr>
          <a:xfrm>
            <a:off x="9879382" y="-1169095"/>
            <a:ext cx="2338190" cy="2338190"/>
          </a:xfrm>
          <a:prstGeom prst="pie">
            <a:avLst>
              <a:gd name="adj1" fmla="val 0"/>
              <a:gd name="adj2" fmla="val 10795612"/>
            </a:avLst>
          </a:prstGeom>
          <a:solidFill>
            <a:srgbClr val="AFD7DD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67" name="Google Shape;67;p23"/>
          <p:cNvSpPr/>
          <p:nvPr/>
        </p:nvSpPr>
        <p:spPr>
          <a:xfrm>
            <a:off x="8335968" y="-706089"/>
            <a:ext cx="1393345" cy="1412178"/>
          </a:xfrm>
          <a:prstGeom prst="pie">
            <a:avLst>
              <a:gd name="adj1" fmla="val 0"/>
              <a:gd name="adj2" fmla="val 10851802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68" name="Google Shape;68;p23"/>
          <p:cNvSpPr/>
          <p:nvPr/>
        </p:nvSpPr>
        <p:spPr>
          <a:xfrm>
            <a:off x="9624160" y="313424"/>
            <a:ext cx="1157486" cy="1157486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cxnSp>
        <p:nvCxnSpPr>
          <p:cNvPr id="8" name="Google Shape;27;p18">
            <a:extLst>
              <a:ext uri="{FF2B5EF4-FFF2-40B4-BE49-F238E27FC236}">
                <a16:creationId xmlns:a16="http://schemas.microsoft.com/office/drawing/2014/main" id="{767E8DCB-FD69-12BF-ACB3-0D493AC48D6A}"/>
              </a:ext>
            </a:extLst>
          </p:cNvPr>
          <p:cNvCxnSpPr/>
          <p:nvPr userDrawn="1"/>
        </p:nvCxnSpPr>
        <p:spPr>
          <a:xfrm>
            <a:off x="594360" y="2316480"/>
            <a:ext cx="2130552" cy="0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9" name="Google Shape;23;p18">
            <a:extLst>
              <a:ext uri="{FF2B5EF4-FFF2-40B4-BE49-F238E27FC236}">
                <a16:creationId xmlns:a16="http://schemas.microsoft.com/office/drawing/2014/main" id="{3208D451-DE01-4D88-79C8-D5E32EF3204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4358" y="1679229"/>
            <a:ext cx="11056621" cy="541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Online Image Placeholder 2">
            <a:extLst>
              <a:ext uri="{FF2B5EF4-FFF2-40B4-BE49-F238E27FC236}">
                <a16:creationId xmlns:a16="http://schemas.microsoft.com/office/drawing/2014/main" id="{7E139279-17AD-8B2F-8733-16E75DD1ECD1}"/>
              </a:ext>
            </a:extLst>
          </p:cNvPr>
          <p:cNvSpPr>
            <a:spLocks noGrp="1"/>
          </p:cNvSpPr>
          <p:nvPr>
            <p:ph type="clipArt" sz="quarter" idx="13"/>
          </p:nvPr>
        </p:nvSpPr>
        <p:spPr>
          <a:xfrm>
            <a:off x="7667812" y="2858983"/>
            <a:ext cx="3982851" cy="3031636"/>
          </a:xfrm>
        </p:spPr>
        <p:txBody>
          <a:bodyPr/>
          <a:lstStyle/>
          <a:p>
            <a:r>
              <a:rPr lang="en-US"/>
              <a:t>Click icon to add online image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765002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" userDrawn="1">
  <p:cSld name="Titel">
    <p:bg>
      <p:bgPr>
        <a:solidFill>
          <a:schemeClr val="lt1"/>
        </a:solidFill>
        <a:effectLst/>
      </p:bgPr>
    </p:bg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4" name="Google Shape;54;p22"/>
          <p:cNvCxnSpPr/>
          <p:nvPr/>
        </p:nvCxnSpPr>
        <p:spPr>
          <a:xfrm>
            <a:off x="5047402" y="3950208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56" name="Google Shape;56;p22"/>
          <p:cNvSpPr/>
          <p:nvPr/>
        </p:nvSpPr>
        <p:spPr>
          <a:xfrm rot="-5400000">
            <a:off x="-1994302" y="2784058"/>
            <a:ext cx="3988604" cy="4143593"/>
          </a:xfrm>
          <a:prstGeom prst="pie">
            <a:avLst>
              <a:gd name="adj1" fmla="val 0"/>
              <a:gd name="adj2" fmla="val 10795612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57" name="Google Shape;57;p22"/>
          <p:cNvSpPr/>
          <p:nvPr/>
        </p:nvSpPr>
        <p:spPr>
          <a:xfrm rot="10800000">
            <a:off x="1657654" y="5606713"/>
            <a:ext cx="2376839" cy="2502573"/>
          </a:xfrm>
          <a:prstGeom prst="pie">
            <a:avLst>
              <a:gd name="adj1" fmla="val 0"/>
              <a:gd name="adj2" fmla="val 10851802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58" name="Google Shape;58;p22"/>
          <p:cNvSpPr/>
          <p:nvPr/>
        </p:nvSpPr>
        <p:spPr>
          <a:xfrm rot="-8153822">
            <a:off x="691437" y="2439793"/>
            <a:ext cx="1375053" cy="1406890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2" name="Google Shape;24;p18">
            <a:extLst>
              <a:ext uri="{FF2B5EF4-FFF2-40B4-BE49-F238E27FC236}">
                <a16:creationId xmlns:a16="http://schemas.microsoft.com/office/drawing/2014/main" id="{FAAC26CC-4EF5-5FF1-194F-9F778DFE0F42}"/>
              </a:ext>
            </a:extLst>
          </p:cNvPr>
          <p:cNvSpPr txBox="1">
            <a:spLocks noGrp="1"/>
          </p:cNvSpPr>
          <p:nvPr>
            <p:ph type="body" idx="10"/>
          </p:nvPr>
        </p:nvSpPr>
        <p:spPr>
          <a:xfrm>
            <a:off x="4357029" y="4049764"/>
            <a:ext cx="6173811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None/>
              <a:defRPr sz="2400" b="1" i="0">
                <a:solidFill>
                  <a:schemeClr val="accent4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914400" lvl="1" indent="-355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3" name="Google Shape;27;p18">
            <a:extLst>
              <a:ext uri="{FF2B5EF4-FFF2-40B4-BE49-F238E27FC236}">
                <a16:creationId xmlns:a16="http://schemas.microsoft.com/office/drawing/2014/main" id="{AAC3F425-B8B8-5183-2EBD-1C47E9263A8F}"/>
              </a:ext>
            </a:extLst>
          </p:cNvPr>
          <p:cNvCxnSpPr/>
          <p:nvPr userDrawn="1"/>
        </p:nvCxnSpPr>
        <p:spPr>
          <a:xfrm>
            <a:off x="4357030" y="3950208"/>
            <a:ext cx="2130552" cy="0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6" name="Google Shape;23;p18">
            <a:extLst>
              <a:ext uri="{FF2B5EF4-FFF2-40B4-BE49-F238E27FC236}">
                <a16:creationId xmlns:a16="http://schemas.microsoft.com/office/drawing/2014/main" id="{817D1EB6-00F9-E7CC-CD34-A7CEE00DADD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353982" y="3111989"/>
            <a:ext cx="6176858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60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9607018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und zwei Inhalte 2" userDrawn="1">
  <p:cSld name="Titel und zwei Inhalte 2">
    <p:bg>
      <p:bgPr>
        <a:solidFill>
          <a:schemeClr val="lt1"/>
        </a:solidFill>
        <a:effectLst/>
      </p:bgPr>
    </p:bg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23"/>
          <p:cNvSpPr txBox="1">
            <a:spLocks noGrp="1"/>
          </p:cNvSpPr>
          <p:nvPr>
            <p:ph type="body" idx="1"/>
          </p:nvPr>
        </p:nvSpPr>
        <p:spPr>
          <a:xfrm>
            <a:off x="594360" y="2654643"/>
            <a:ext cx="6714864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000">
                <a:latin typeface="Aptos" panose="020B0004020202020204" pitchFamily="34" charset="0"/>
              </a:defRPr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3" name="Google Shape;63;p23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64" name="Google Shape;64;p23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sl-SI" dirty="0"/>
          </a:p>
        </p:txBody>
      </p:sp>
      <p:sp>
        <p:nvSpPr>
          <p:cNvPr id="66" name="Google Shape;66;p23"/>
          <p:cNvSpPr/>
          <p:nvPr/>
        </p:nvSpPr>
        <p:spPr>
          <a:xfrm>
            <a:off x="9879382" y="-1169095"/>
            <a:ext cx="2338190" cy="2338190"/>
          </a:xfrm>
          <a:prstGeom prst="pie">
            <a:avLst>
              <a:gd name="adj1" fmla="val 0"/>
              <a:gd name="adj2" fmla="val 10795612"/>
            </a:avLst>
          </a:prstGeom>
          <a:solidFill>
            <a:srgbClr val="AFD7DD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67" name="Google Shape;67;p23"/>
          <p:cNvSpPr/>
          <p:nvPr/>
        </p:nvSpPr>
        <p:spPr>
          <a:xfrm>
            <a:off x="8335968" y="-706089"/>
            <a:ext cx="1393345" cy="1412178"/>
          </a:xfrm>
          <a:prstGeom prst="pie">
            <a:avLst>
              <a:gd name="adj1" fmla="val 0"/>
              <a:gd name="adj2" fmla="val 10851802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68" name="Google Shape;68;p23"/>
          <p:cNvSpPr/>
          <p:nvPr/>
        </p:nvSpPr>
        <p:spPr>
          <a:xfrm>
            <a:off x="9624160" y="313424"/>
            <a:ext cx="1157486" cy="1157486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cxnSp>
        <p:nvCxnSpPr>
          <p:cNvPr id="8" name="Google Shape;27;p18">
            <a:extLst>
              <a:ext uri="{FF2B5EF4-FFF2-40B4-BE49-F238E27FC236}">
                <a16:creationId xmlns:a16="http://schemas.microsoft.com/office/drawing/2014/main" id="{767E8DCB-FD69-12BF-ACB3-0D493AC48D6A}"/>
              </a:ext>
            </a:extLst>
          </p:cNvPr>
          <p:cNvCxnSpPr/>
          <p:nvPr userDrawn="1"/>
        </p:nvCxnSpPr>
        <p:spPr>
          <a:xfrm>
            <a:off x="594360" y="2316480"/>
            <a:ext cx="2130552" cy="0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9" name="Google Shape;23;p18">
            <a:extLst>
              <a:ext uri="{FF2B5EF4-FFF2-40B4-BE49-F238E27FC236}">
                <a16:creationId xmlns:a16="http://schemas.microsoft.com/office/drawing/2014/main" id="{3208D451-DE01-4D88-79C8-D5E32EF3204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4358" y="1679229"/>
            <a:ext cx="11056621" cy="541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Online Image Placeholder 2">
            <a:extLst>
              <a:ext uri="{FF2B5EF4-FFF2-40B4-BE49-F238E27FC236}">
                <a16:creationId xmlns:a16="http://schemas.microsoft.com/office/drawing/2014/main" id="{7E139279-17AD-8B2F-8733-16E75DD1ECD1}"/>
              </a:ext>
            </a:extLst>
          </p:cNvPr>
          <p:cNvSpPr>
            <a:spLocks noGrp="1"/>
          </p:cNvSpPr>
          <p:nvPr>
            <p:ph type="clipArt" sz="quarter" idx="13"/>
          </p:nvPr>
        </p:nvSpPr>
        <p:spPr>
          <a:xfrm>
            <a:off x="7667812" y="2654643"/>
            <a:ext cx="3982851" cy="3031636"/>
          </a:xfrm>
        </p:spPr>
        <p:txBody>
          <a:bodyPr/>
          <a:lstStyle/>
          <a:p>
            <a:r>
              <a:rPr lang="en-US"/>
              <a:t>Click icon to add online image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309793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und zwei Inhalte 2" preserve="1" userDrawn="1">
  <p:cSld name="1_Titel und zwei Inhalte 2">
    <p:bg>
      <p:bgPr>
        <a:solidFill>
          <a:schemeClr val="lt1"/>
        </a:solidFill>
        <a:effectLst/>
      </p:bgPr>
    </p:bg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23"/>
          <p:cNvSpPr txBox="1">
            <a:spLocks noGrp="1"/>
          </p:cNvSpPr>
          <p:nvPr>
            <p:ph type="body" idx="1"/>
          </p:nvPr>
        </p:nvSpPr>
        <p:spPr>
          <a:xfrm>
            <a:off x="594360" y="5582842"/>
            <a:ext cx="6714864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marL="342000" lvl="0" indent="-342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35854"/>
              </a:buClr>
              <a:buSzPts val="2000"/>
              <a:buFont typeface="Arial" panose="020B0604020202020204" pitchFamily="34" charset="0"/>
              <a:buChar char="•"/>
              <a:defRPr sz="2000" b="1">
                <a:solidFill>
                  <a:srgbClr val="035854"/>
                </a:solidFill>
                <a:latin typeface="Aptos" panose="020B0004020202020204" pitchFamily="34" charset="0"/>
              </a:defRPr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3" name="Google Shape;63;p23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64" name="Google Shape;64;p23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sl-SI" dirty="0"/>
          </a:p>
        </p:txBody>
      </p:sp>
      <p:sp>
        <p:nvSpPr>
          <p:cNvPr id="66" name="Google Shape;66;p23"/>
          <p:cNvSpPr/>
          <p:nvPr/>
        </p:nvSpPr>
        <p:spPr>
          <a:xfrm>
            <a:off x="9879382" y="-1169095"/>
            <a:ext cx="2338190" cy="2338190"/>
          </a:xfrm>
          <a:prstGeom prst="pie">
            <a:avLst>
              <a:gd name="adj1" fmla="val 0"/>
              <a:gd name="adj2" fmla="val 10795612"/>
            </a:avLst>
          </a:prstGeom>
          <a:solidFill>
            <a:srgbClr val="AFD7DD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67" name="Google Shape;67;p23"/>
          <p:cNvSpPr/>
          <p:nvPr/>
        </p:nvSpPr>
        <p:spPr>
          <a:xfrm>
            <a:off x="8335968" y="-706089"/>
            <a:ext cx="1393345" cy="1412178"/>
          </a:xfrm>
          <a:prstGeom prst="pie">
            <a:avLst>
              <a:gd name="adj1" fmla="val 0"/>
              <a:gd name="adj2" fmla="val 10851802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68" name="Google Shape;68;p23"/>
          <p:cNvSpPr/>
          <p:nvPr/>
        </p:nvSpPr>
        <p:spPr>
          <a:xfrm>
            <a:off x="9624160" y="313424"/>
            <a:ext cx="1157486" cy="1157486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cxnSp>
        <p:nvCxnSpPr>
          <p:cNvPr id="8" name="Google Shape;27;p18">
            <a:extLst>
              <a:ext uri="{FF2B5EF4-FFF2-40B4-BE49-F238E27FC236}">
                <a16:creationId xmlns:a16="http://schemas.microsoft.com/office/drawing/2014/main" id="{767E8DCB-FD69-12BF-ACB3-0D493AC48D6A}"/>
              </a:ext>
            </a:extLst>
          </p:cNvPr>
          <p:cNvCxnSpPr/>
          <p:nvPr userDrawn="1"/>
        </p:nvCxnSpPr>
        <p:spPr>
          <a:xfrm>
            <a:off x="594360" y="2316480"/>
            <a:ext cx="2130552" cy="0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9" name="Google Shape;23;p18">
            <a:extLst>
              <a:ext uri="{FF2B5EF4-FFF2-40B4-BE49-F238E27FC236}">
                <a16:creationId xmlns:a16="http://schemas.microsoft.com/office/drawing/2014/main" id="{3208D451-DE01-4D88-79C8-D5E32EF3204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4358" y="1679229"/>
            <a:ext cx="11056621" cy="541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Online Image Placeholder 2">
            <a:extLst>
              <a:ext uri="{FF2B5EF4-FFF2-40B4-BE49-F238E27FC236}">
                <a16:creationId xmlns:a16="http://schemas.microsoft.com/office/drawing/2014/main" id="{7E139279-17AD-8B2F-8733-16E75DD1ECD1}"/>
              </a:ext>
            </a:extLst>
          </p:cNvPr>
          <p:cNvSpPr>
            <a:spLocks noGrp="1"/>
          </p:cNvSpPr>
          <p:nvPr>
            <p:ph type="clipArt" sz="quarter" idx="13"/>
          </p:nvPr>
        </p:nvSpPr>
        <p:spPr>
          <a:xfrm>
            <a:off x="7667812" y="2858983"/>
            <a:ext cx="3982851" cy="3031636"/>
          </a:xfrm>
        </p:spPr>
        <p:txBody>
          <a:bodyPr/>
          <a:lstStyle/>
          <a:p>
            <a:r>
              <a:rPr lang="en-US"/>
              <a:t>Click icon to add online image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506805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und zwei Inhalte 2" preserve="1" userDrawn="1">
  <p:cSld name="2_Titel und zwei Inhalte 2">
    <p:bg>
      <p:bgPr>
        <a:solidFill>
          <a:schemeClr val="lt1"/>
        </a:solidFill>
        <a:effectLst/>
      </p:bgPr>
    </p:bg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3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64" name="Google Shape;64;p23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sl-SI" dirty="0"/>
          </a:p>
        </p:txBody>
      </p:sp>
      <p:sp>
        <p:nvSpPr>
          <p:cNvPr id="66" name="Google Shape;66;p23"/>
          <p:cNvSpPr/>
          <p:nvPr/>
        </p:nvSpPr>
        <p:spPr>
          <a:xfrm>
            <a:off x="9879382" y="-1169095"/>
            <a:ext cx="2338190" cy="2338190"/>
          </a:xfrm>
          <a:prstGeom prst="pie">
            <a:avLst>
              <a:gd name="adj1" fmla="val 0"/>
              <a:gd name="adj2" fmla="val 10795612"/>
            </a:avLst>
          </a:prstGeom>
          <a:solidFill>
            <a:srgbClr val="AFD7DD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67" name="Google Shape;67;p23"/>
          <p:cNvSpPr/>
          <p:nvPr/>
        </p:nvSpPr>
        <p:spPr>
          <a:xfrm>
            <a:off x="8335968" y="-706089"/>
            <a:ext cx="1393345" cy="1412178"/>
          </a:xfrm>
          <a:prstGeom prst="pie">
            <a:avLst>
              <a:gd name="adj1" fmla="val 0"/>
              <a:gd name="adj2" fmla="val 10851802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68" name="Google Shape;68;p23"/>
          <p:cNvSpPr/>
          <p:nvPr/>
        </p:nvSpPr>
        <p:spPr>
          <a:xfrm>
            <a:off x="9624160" y="313424"/>
            <a:ext cx="1157486" cy="1157486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cxnSp>
        <p:nvCxnSpPr>
          <p:cNvPr id="8" name="Google Shape;27;p18">
            <a:extLst>
              <a:ext uri="{FF2B5EF4-FFF2-40B4-BE49-F238E27FC236}">
                <a16:creationId xmlns:a16="http://schemas.microsoft.com/office/drawing/2014/main" id="{767E8DCB-FD69-12BF-ACB3-0D493AC48D6A}"/>
              </a:ext>
            </a:extLst>
          </p:cNvPr>
          <p:cNvCxnSpPr/>
          <p:nvPr userDrawn="1"/>
        </p:nvCxnSpPr>
        <p:spPr>
          <a:xfrm>
            <a:off x="594360" y="2316480"/>
            <a:ext cx="2130552" cy="0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9" name="Google Shape;23;p18">
            <a:extLst>
              <a:ext uri="{FF2B5EF4-FFF2-40B4-BE49-F238E27FC236}">
                <a16:creationId xmlns:a16="http://schemas.microsoft.com/office/drawing/2014/main" id="{3208D451-DE01-4D88-79C8-D5E32EF3204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4358" y="1679229"/>
            <a:ext cx="11056621" cy="541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2" name="Google Shape;61;p23">
            <a:extLst>
              <a:ext uri="{FF2B5EF4-FFF2-40B4-BE49-F238E27FC236}">
                <a16:creationId xmlns:a16="http://schemas.microsoft.com/office/drawing/2014/main" id="{768683E0-2AFF-6CF8-F4ED-0797044C5246}"/>
              </a:ext>
            </a:extLst>
          </p:cNvPr>
          <p:cNvSpPr txBox="1">
            <a:spLocks noGrp="1"/>
          </p:cNvSpPr>
          <p:nvPr>
            <p:ph type="body" idx="15"/>
          </p:nvPr>
        </p:nvSpPr>
        <p:spPr>
          <a:xfrm>
            <a:off x="594360" y="2654644"/>
            <a:ext cx="5394904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000">
                <a:latin typeface="Aptos" panose="020B0004020202020204" pitchFamily="34" charset="0"/>
              </a:defRPr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Google Shape;61;p23">
            <a:extLst>
              <a:ext uri="{FF2B5EF4-FFF2-40B4-BE49-F238E27FC236}">
                <a16:creationId xmlns:a16="http://schemas.microsoft.com/office/drawing/2014/main" id="{FECAAD91-4A10-DC82-A8CB-F634C1DC23C9}"/>
              </a:ext>
            </a:extLst>
          </p:cNvPr>
          <p:cNvSpPr txBox="1">
            <a:spLocks noGrp="1"/>
          </p:cNvSpPr>
          <p:nvPr>
            <p:ph type="body" idx="16"/>
          </p:nvPr>
        </p:nvSpPr>
        <p:spPr>
          <a:xfrm>
            <a:off x="6256075" y="2654643"/>
            <a:ext cx="5394904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000">
                <a:latin typeface="Aptos" panose="020B0004020202020204" pitchFamily="34" charset="0"/>
              </a:defRPr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74288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und Inhalt " userDrawn="1">
  <p:cSld name="Titel und Inhalt ">
    <p:bg>
      <p:bgPr>
        <a:solidFill>
          <a:schemeClr val="lt1"/>
        </a:solidFill>
        <a:effectLst/>
      </p:bgPr>
    </p:bg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4" name="Google Shape;44;p24"/>
          <p:cNvCxnSpPr/>
          <p:nvPr/>
        </p:nvCxnSpPr>
        <p:spPr>
          <a:xfrm>
            <a:off x="6318885" y="5952831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47" name="Google Shape;47;p24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48" name="Google Shape;48;p24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sl-SI" dirty="0"/>
          </a:p>
        </p:txBody>
      </p:sp>
      <p:sp>
        <p:nvSpPr>
          <p:cNvPr id="49" name="Google Shape;49;p24"/>
          <p:cNvSpPr/>
          <p:nvPr/>
        </p:nvSpPr>
        <p:spPr>
          <a:xfrm>
            <a:off x="8601559" y="-1416132"/>
            <a:ext cx="2848220" cy="2848220"/>
          </a:xfrm>
          <a:prstGeom prst="pie">
            <a:avLst>
              <a:gd name="adj1" fmla="val 0"/>
              <a:gd name="adj2" fmla="val 10795612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50" name="Google Shape;50;p24"/>
          <p:cNvSpPr/>
          <p:nvPr/>
        </p:nvSpPr>
        <p:spPr>
          <a:xfrm>
            <a:off x="6179401" y="-908076"/>
            <a:ext cx="1807674" cy="1832107"/>
          </a:xfrm>
          <a:prstGeom prst="pie">
            <a:avLst>
              <a:gd name="adj1" fmla="val 0"/>
              <a:gd name="adj2" fmla="val 10851802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51" name="Google Shape;51;p24"/>
          <p:cNvSpPr/>
          <p:nvPr/>
        </p:nvSpPr>
        <p:spPr>
          <a:xfrm>
            <a:off x="7827282" y="1627027"/>
            <a:ext cx="1307555" cy="1307555"/>
          </a:xfrm>
          <a:prstGeom prst="ellipse">
            <a:avLst/>
          </a:prstGeom>
          <a:solidFill>
            <a:srgbClr val="CBE27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2" name="Google Shape;70;p26">
            <a:extLst>
              <a:ext uri="{FF2B5EF4-FFF2-40B4-BE49-F238E27FC236}">
                <a16:creationId xmlns:a16="http://schemas.microsoft.com/office/drawing/2014/main" id="{C150ACFE-C1AC-62E7-DD98-08D8617A4DC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318885" y="4506329"/>
            <a:ext cx="5278755" cy="1380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Google Shape;61;p23">
            <a:extLst>
              <a:ext uri="{FF2B5EF4-FFF2-40B4-BE49-F238E27FC236}">
                <a16:creationId xmlns:a16="http://schemas.microsoft.com/office/drawing/2014/main" id="{5827D0D2-7F5F-06D7-D0ED-F6932F7ABD00}"/>
              </a:ext>
            </a:extLst>
          </p:cNvPr>
          <p:cNvSpPr txBox="1">
            <a:spLocks noGrp="1"/>
          </p:cNvSpPr>
          <p:nvPr>
            <p:ph type="body" idx="15"/>
          </p:nvPr>
        </p:nvSpPr>
        <p:spPr>
          <a:xfrm>
            <a:off x="594360" y="2708904"/>
            <a:ext cx="5207794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000">
                <a:latin typeface="Aptos" panose="020B0004020202020204" pitchFamily="34" charset="0"/>
              </a:defRPr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Google Shape;61;p23">
            <a:extLst>
              <a:ext uri="{FF2B5EF4-FFF2-40B4-BE49-F238E27FC236}">
                <a16:creationId xmlns:a16="http://schemas.microsoft.com/office/drawing/2014/main" id="{B451E4F4-7E38-F884-257C-B1EEB8187D08}"/>
              </a:ext>
            </a:extLst>
          </p:cNvPr>
          <p:cNvSpPr txBox="1">
            <a:spLocks noGrp="1"/>
          </p:cNvSpPr>
          <p:nvPr>
            <p:ph type="body" idx="16"/>
          </p:nvPr>
        </p:nvSpPr>
        <p:spPr>
          <a:xfrm>
            <a:off x="594360" y="5543453"/>
            <a:ext cx="5207794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000">
                <a:latin typeface="Aptos" panose="020B0004020202020204" pitchFamily="34" charset="0"/>
              </a:defRPr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171365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und Inhalt " preserve="1" userDrawn="1">
  <p:cSld name="1_Titel und Inhalt ">
    <p:bg>
      <p:bgPr>
        <a:solidFill>
          <a:schemeClr val="lt1"/>
        </a:solidFill>
        <a:effectLst/>
      </p:bgPr>
    </p:bg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4" name="Google Shape;44;p24"/>
          <p:cNvCxnSpPr/>
          <p:nvPr/>
        </p:nvCxnSpPr>
        <p:spPr>
          <a:xfrm>
            <a:off x="6318885" y="5952831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47" name="Google Shape;47;p24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48" name="Google Shape;48;p24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sl-SI" dirty="0"/>
          </a:p>
        </p:txBody>
      </p:sp>
      <p:sp>
        <p:nvSpPr>
          <p:cNvPr id="49" name="Google Shape;49;p24"/>
          <p:cNvSpPr/>
          <p:nvPr/>
        </p:nvSpPr>
        <p:spPr>
          <a:xfrm>
            <a:off x="8601559" y="-1416132"/>
            <a:ext cx="2848220" cy="2848220"/>
          </a:xfrm>
          <a:prstGeom prst="pie">
            <a:avLst>
              <a:gd name="adj1" fmla="val 0"/>
              <a:gd name="adj2" fmla="val 10795612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50" name="Google Shape;50;p24"/>
          <p:cNvSpPr/>
          <p:nvPr/>
        </p:nvSpPr>
        <p:spPr>
          <a:xfrm>
            <a:off x="6179401" y="-908076"/>
            <a:ext cx="1807674" cy="1832107"/>
          </a:xfrm>
          <a:prstGeom prst="pie">
            <a:avLst>
              <a:gd name="adj1" fmla="val 0"/>
              <a:gd name="adj2" fmla="val 10851802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51" name="Google Shape;51;p24"/>
          <p:cNvSpPr/>
          <p:nvPr/>
        </p:nvSpPr>
        <p:spPr>
          <a:xfrm>
            <a:off x="7827282" y="1627027"/>
            <a:ext cx="1307555" cy="1307555"/>
          </a:xfrm>
          <a:prstGeom prst="ellipse">
            <a:avLst/>
          </a:prstGeom>
          <a:solidFill>
            <a:srgbClr val="CBE27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2" name="Google Shape;70;p26">
            <a:extLst>
              <a:ext uri="{FF2B5EF4-FFF2-40B4-BE49-F238E27FC236}">
                <a16:creationId xmlns:a16="http://schemas.microsoft.com/office/drawing/2014/main" id="{C150ACFE-C1AC-62E7-DD98-08D8617A4DC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318885" y="4506329"/>
            <a:ext cx="5278755" cy="1380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4" name="Google Shape;61;p23">
            <a:extLst>
              <a:ext uri="{FF2B5EF4-FFF2-40B4-BE49-F238E27FC236}">
                <a16:creationId xmlns:a16="http://schemas.microsoft.com/office/drawing/2014/main" id="{B451E4F4-7E38-F884-257C-B1EEB8187D08}"/>
              </a:ext>
            </a:extLst>
          </p:cNvPr>
          <p:cNvSpPr txBox="1">
            <a:spLocks noGrp="1"/>
          </p:cNvSpPr>
          <p:nvPr>
            <p:ph type="body" idx="16"/>
          </p:nvPr>
        </p:nvSpPr>
        <p:spPr>
          <a:xfrm>
            <a:off x="594360" y="5543453"/>
            <a:ext cx="5207794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000">
                <a:latin typeface="Aptos" panose="020B0004020202020204" pitchFamily="34" charset="0"/>
              </a:defRPr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54340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und Inhalt " preserve="1" userDrawn="1">
  <p:cSld name="2_Titel und Inhalt ">
    <p:bg>
      <p:bgPr>
        <a:solidFill>
          <a:schemeClr val="lt1"/>
        </a:solidFill>
        <a:effectLst/>
      </p:bgPr>
    </p:bg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4" name="Google Shape;44;p24"/>
          <p:cNvCxnSpPr/>
          <p:nvPr/>
        </p:nvCxnSpPr>
        <p:spPr>
          <a:xfrm>
            <a:off x="6318885" y="5952831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47" name="Google Shape;47;p24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48" name="Google Shape;48;p24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sl-SI" dirty="0"/>
          </a:p>
        </p:txBody>
      </p:sp>
      <p:sp>
        <p:nvSpPr>
          <p:cNvPr id="2" name="Google Shape;70;p26">
            <a:extLst>
              <a:ext uri="{FF2B5EF4-FFF2-40B4-BE49-F238E27FC236}">
                <a16:creationId xmlns:a16="http://schemas.microsoft.com/office/drawing/2014/main" id="{C150ACFE-C1AC-62E7-DD98-08D8617A4DC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318885" y="4506329"/>
            <a:ext cx="5278755" cy="1380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Google Shape;98;p27">
            <a:extLst>
              <a:ext uri="{FF2B5EF4-FFF2-40B4-BE49-F238E27FC236}">
                <a16:creationId xmlns:a16="http://schemas.microsoft.com/office/drawing/2014/main" id="{25B6E8BC-17F6-DBF3-83F6-57AE93B5BA53}"/>
              </a:ext>
            </a:extLst>
          </p:cNvPr>
          <p:cNvSpPr/>
          <p:nvPr userDrawn="1"/>
        </p:nvSpPr>
        <p:spPr>
          <a:xfrm>
            <a:off x="9879382" y="-1169095"/>
            <a:ext cx="2338190" cy="2338190"/>
          </a:xfrm>
          <a:prstGeom prst="pie">
            <a:avLst>
              <a:gd name="adj1" fmla="val 0"/>
              <a:gd name="adj2" fmla="val 10795612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5" name="Google Shape;99;p27">
            <a:extLst>
              <a:ext uri="{FF2B5EF4-FFF2-40B4-BE49-F238E27FC236}">
                <a16:creationId xmlns:a16="http://schemas.microsoft.com/office/drawing/2014/main" id="{23031AD6-D367-4A7F-334F-55301C0EC8EA}"/>
              </a:ext>
            </a:extLst>
          </p:cNvPr>
          <p:cNvSpPr/>
          <p:nvPr userDrawn="1"/>
        </p:nvSpPr>
        <p:spPr>
          <a:xfrm>
            <a:off x="8335968" y="-706089"/>
            <a:ext cx="1393345" cy="1412178"/>
          </a:xfrm>
          <a:prstGeom prst="pie">
            <a:avLst>
              <a:gd name="adj1" fmla="val 0"/>
              <a:gd name="adj2" fmla="val 10851802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6" name="Google Shape;100;p27">
            <a:extLst>
              <a:ext uri="{FF2B5EF4-FFF2-40B4-BE49-F238E27FC236}">
                <a16:creationId xmlns:a16="http://schemas.microsoft.com/office/drawing/2014/main" id="{D1AF6040-9FE5-0D85-3C02-294F6794D6B5}"/>
              </a:ext>
            </a:extLst>
          </p:cNvPr>
          <p:cNvSpPr/>
          <p:nvPr userDrawn="1"/>
        </p:nvSpPr>
        <p:spPr>
          <a:xfrm>
            <a:off x="9762833" y="493293"/>
            <a:ext cx="806080" cy="80608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426088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und Inhalt " preserve="1" userDrawn="1">
  <p:cSld name="3_Titel und Inhalt ">
    <p:bg>
      <p:bgPr>
        <a:solidFill>
          <a:schemeClr val="lt1"/>
        </a:solidFill>
        <a:effectLst/>
      </p:bgPr>
    </p:bg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4" name="Google Shape;44;p24"/>
          <p:cNvCxnSpPr/>
          <p:nvPr/>
        </p:nvCxnSpPr>
        <p:spPr>
          <a:xfrm>
            <a:off x="6318885" y="5952831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47" name="Google Shape;47;p24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48" name="Google Shape;48;p24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sl-SI" dirty="0"/>
          </a:p>
        </p:txBody>
      </p:sp>
      <p:sp>
        <p:nvSpPr>
          <p:cNvPr id="2" name="Google Shape;70;p26">
            <a:extLst>
              <a:ext uri="{FF2B5EF4-FFF2-40B4-BE49-F238E27FC236}">
                <a16:creationId xmlns:a16="http://schemas.microsoft.com/office/drawing/2014/main" id="{C150ACFE-C1AC-62E7-DD98-08D8617A4DC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318885" y="4506329"/>
            <a:ext cx="5278755" cy="1380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Google Shape;61;p23">
            <a:extLst>
              <a:ext uri="{FF2B5EF4-FFF2-40B4-BE49-F238E27FC236}">
                <a16:creationId xmlns:a16="http://schemas.microsoft.com/office/drawing/2014/main" id="{5827D0D2-7F5F-06D7-D0ED-F6932F7ABD00}"/>
              </a:ext>
            </a:extLst>
          </p:cNvPr>
          <p:cNvSpPr txBox="1">
            <a:spLocks noGrp="1"/>
          </p:cNvSpPr>
          <p:nvPr>
            <p:ph type="body" idx="15"/>
          </p:nvPr>
        </p:nvSpPr>
        <p:spPr>
          <a:xfrm>
            <a:off x="594360" y="2708904"/>
            <a:ext cx="5207794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000">
                <a:latin typeface="Aptos" panose="020B0004020202020204" pitchFamily="34" charset="0"/>
              </a:defRPr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Google Shape;61;p23">
            <a:extLst>
              <a:ext uri="{FF2B5EF4-FFF2-40B4-BE49-F238E27FC236}">
                <a16:creationId xmlns:a16="http://schemas.microsoft.com/office/drawing/2014/main" id="{B451E4F4-7E38-F884-257C-B1EEB8187D08}"/>
              </a:ext>
            </a:extLst>
          </p:cNvPr>
          <p:cNvSpPr txBox="1">
            <a:spLocks noGrp="1"/>
          </p:cNvSpPr>
          <p:nvPr>
            <p:ph type="body" idx="16"/>
          </p:nvPr>
        </p:nvSpPr>
        <p:spPr>
          <a:xfrm>
            <a:off x="594360" y="5543453"/>
            <a:ext cx="5207794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000">
                <a:latin typeface="Aptos" panose="020B0004020202020204" pitchFamily="34" charset="0"/>
              </a:defRPr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Google Shape;98;p27">
            <a:extLst>
              <a:ext uri="{FF2B5EF4-FFF2-40B4-BE49-F238E27FC236}">
                <a16:creationId xmlns:a16="http://schemas.microsoft.com/office/drawing/2014/main" id="{4203B8D1-96B9-5A6C-0788-4CCFB2E7DDE9}"/>
              </a:ext>
            </a:extLst>
          </p:cNvPr>
          <p:cNvSpPr/>
          <p:nvPr userDrawn="1"/>
        </p:nvSpPr>
        <p:spPr>
          <a:xfrm>
            <a:off x="9879382" y="-1169095"/>
            <a:ext cx="2338190" cy="2338190"/>
          </a:xfrm>
          <a:prstGeom prst="pie">
            <a:avLst>
              <a:gd name="adj1" fmla="val 0"/>
              <a:gd name="adj2" fmla="val 10795612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6" name="Google Shape;99;p27">
            <a:extLst>
              <a:ext uri="{FF2B5EF4-FFF2-40B4-BE49-F238E27FC236}">
                <a16:creationId xmlns:a16="http://schemas.microsoft.com/office/drawing/2014/main" id="{C292904E-ED4B-043D-6EAF-042D4ED5AE87}"/>
              </a:ext>
            </a:extLst>
          </p:cNvPr>
          <p:cNvSpPr/>
          <p:nvPr userDrawn="1"/>
        </p:nvSpPr>
        <p:spPr>
          <a:xfrm>
            <a:off x="8335968" y="-706089"/>
            <a:ext cx="1393345" cy="1412178"/>
          </a:xfrm>
          <a:prstGeom prst="pie">
            <a:avLst>
              <a:gd name="adj1" fmla="val 0"/>
              <a:gd name="adj2" fmla="val 10851802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7" name="Google Shape;100;p27">
            <a:extLst>
              <a:ext uri="{FF2B5EF4-FFF2-40B4-BE49-F238E27FC236}">
                <a16:creationId xmlns:a16="http://schemas.microsoft.com/office/drawing/2014/main" id="{4220048C-6884-B5E0-653D-645FB0CF265F}"/>
              </a:ext>
            </a:extLst>
          </p:cNvPr>
          <p:cNvSpPr/>
          <p:nvPr userDrawn="1"/>
        </p:nvSpPr>
        <p:spPr>
          <a:xfrm>
            <a:off x="9762833" y="493293"/>
            <a:ext cx="806080" cy="80608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3877656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und zwei Inhalte 2" preserve="1" userDrawn="1">
  <p:cSld name="3_Titel und zwei Inhalte 2">
    <p:bg>
      <p:bgPr>
        <a:solidFill>
          <a:schemeClr val="lt1"/>
        </a:solidFill>
        <a:effectLst/>
      </p:bgPr>
    </p:bg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3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64" name="Google Shape;64;p23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sl-SI" dirty="0"/>
          </a:p>
        </p:txBody>
      </p:sp>
      <p:cxnSp>
        <p:nvCxnSpPr>
          <p:cNvPr id="8" name="Google Shape;27;p18">
            <a:extLst>
              <a:ext uri="{FF2B5EF4-FFF2-40B4-BE49-F238E27FC236}">
                <a16:creationId xmlns:a16="http://schemas.microsoft.com/office/drawing/2014/main" id="{767E8DCB-FD69-12BF-ACB3-0D493AC48D6A}"/>
              </a:ext>
            </a:extLst>
          </p:cNvPr>
          <p:cNvCxnSpPr/>
          <p:nvPr userDrawn="1"/>
        </p:nvCxnSpPr>
        <p:spPr>
          <a:xfrm>
            <a:off x="594360" y="2316480"/>
            <a:ext cx="2130552" cy="0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9" name="Google Shape;23;p18">
            <a:extLst>
              <a:ext uri="{FF2B5EF4-FFF2-40B4-BE49-F238E27FC236}">
                <a16:creationId xmlns:a16="http://schemas.microsoft.com/office/drawing/2014/main" id="{3208D451-DE01-4D88-79C8-D5E32EF3204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4358" y="1679229"/>
            <a:ext cx="11056621" cy="541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2" name="Google Shape;98;p27">
            <a:extLst>
              <a:ext uri="{FF2B5EF4-FFF2-40B4-BE49-F238E27FC236}">
                <a16:creationId xmlns:a16="http://schemas.microsoft.com/office/drawing/2014/main" id="{9A741083-3BA2-34FC-D438-43BC91B6D7EE}"/>
              </a:ext>
            </a:extLst>
          </p:cNvPr>
          <p:cNvSpPr/>
          <p:nvPr userDrawn="1"/>
        </p:nvSpPr>
        <p:spPr>
          <a:xfrm>
            <a:off x="9879382" y="-1169095"/>
            <a:ext cx="2338190" cy="2338190"/>
          </a:xfrm>
          <a:prstGeom prst="pie">
            <a:avLst>
              <a:gd name="adj1" fmla="val 0"/>
              <a:gd name="adj2" fmla="val 10795612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4" name="Google Shape;99;p27">
            <a:extLst>
              <a:ext uri="{FF2B5EF4-FFF2-40B4-BE49-F238E27FC236}">
                <a16:creationId xmlns:a16="http://schemas.microsoft.com/office/drawing/2014/main" id="{A976C4ED-368C-793D-75C3-816DB7FCE7C9}"/>
              </a:ext>
            </a:extLst>
          </p:cNvPr>
          <p:cNvSpPr/>
          <p:nvPr userDrawn="1"/>
        </p:nvSpPr>
        <p:spPr>
          <a:xfrm>
            <a:off x="8335968" y="-706089"/>
            <a:ext cx="1393345" cy="1412178"/>
          </a:xfrm>
          <a:prstGeom prst="pie">
            <a:avLst>
              <a:gd name="adj1" fmla="val 0"/>
              <a:gd name="adj2" fmla="val 10851802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5" name="Google Shape;100;p27">
            <a:extLst>
              <a:ext uri="{FF2B5EF4-FFF2-40B4-BE49-F238E27FC236}">
                <a16:creationId xmlns:a16="http://schemas.microsoft.com/office/drawing/2014/main" id="{99198825-9EDA-5BDA-65D9-44C8AA3095B3}"/>
              </a:ext>
            </a:extLst>
          </p:cNvPr>
          <p:cNvSpPr/>
          <p:nvPr userDrawn="1"/>
        </p:nvSpPr>
        <p:spPr>
          <a:xfrm>
            <a:off x="9762833" y="493293"/>
            <a:ext cx="806080" cy="80608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6" name="Google Shape;61;p23">
            <a:extLst>
              <a:ext uri="{FF2B5EF4-FFF2-40B4-BE49-F238E27FC236}">
                <a16:creationId xmlns:a16="http://schemas.microsoft.com/office/drawing/2014/main" id="{574E85B0-D359-0FF2-63ED-85D0DA45B5D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94359" y="2654643"/>
            <a:ext cx="11056619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000">
                <a:latin typeface="Aptos" panose="020B0004020202020204" pitchFamily="34" charset="0"/>
              </a:defRPr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66185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3" userDrawn="1">
  <p:cSld name="Titel 3">
    <p:bg>
      <p:bgPr>
        <a:solidFill>
          <a:schemeClr val="lt1"/>
        </a:solidFill>
        <a:effectLst/>
      </p:bgPr>
    </p:bg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0"/>
          <p:cNvSpPr/>
          <p:nvPr/>
        </p:nvSpPr>
        <p:spPr>
          <a:xfrm>
            <a:off x="10879755" y="-1244903"/>
            <a:ext cx="2624490" cy="2489806"/>
          </a:xfrm>
          <a:prstGeom prst="pie">
            <a:avLst>
              <a:gd name="adj1" fmla="val 5413995"/>
              <a:gd name="adj2" fmla="val 10826281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106" name="Google Shape;106;p20"/>
          <p:cNvSpPr/>
          <p:nvPr/>
        </p:nvSpPr>
        <p:spPr>
          <a:xfrm>
            <a:off x="6210036" y="-1896488"/>
            <a:ext cx="3792975" cy="3792975"/>
          </a:xfrm>
          <a:prstGeom prst="pie">
            <a:avLst>
              <a:gd name="adj1" fmla="val 0"/>
              <a:gd name="adj2" fmla="val 10851802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107" name="Google Shape;107;p20"/>
          <p:cNvSpPr/>
          <p:nvPr/>
        </p:nvSpPr>
        <p:spPr>
          <a:xfrm rot="5400000">
            <a:off x="10295512" y="1532512"/>
            <a:ext cx="3792975" cy="3792975"/>
          </a:xfrm>
          <a:prstGeom prst="pie">
            <a:avLst>
              <a:gd name="adj1" fmla="val 0"/>
              <a:gd name="adj2" fmla="val 10837603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2" name="Google Shape;24;p18">
            <a:extLst>
              <a:ext uri="{FF2B5EF4-FFF2-40B4-BE49-F238E27FC236}">
                <a16:creationId xmlns:a16="http://schemas.microsoft.com/office/drawing/2014/main" id="{B8D25799-71AB-7417-596D-CC5F4C608452}"/>
              </a:ext>
            </a:extLst>
          </p:cNvPr>
          <p:cNvSpPr txBox="1">
            <a:spLocks noGrp="1"/>
          </p:cNvSpPr>
          <p:nvPr>
            <p:ph type="body" idx="10"/>
          </p:nvPr>
        </p:nvSpPr>
        <p:spPr>
          <a:xfrm>
            <a:off x="597407" y="4055741"/>
            <a:ext cx="5350543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None/>
              <a:defRPr sz="2400" b="1" i="0">
                <a:solidFill>
                  <a:schemeClr val="accent4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914400" lvl="1" indent="-355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3" name="Google Shape;27;p18">
            <a:extLst>
              <a:ext uri="{FF2B5EF4-FFF2-40B4-BE49-F238E27FC236}">
                <a16:creationId xmlns:a16="http://schemas.microsoft.com/office/drawing/2014/main" id="{8CA8CAED-E66F-480C-E62D-A5ADF3CBE402}"/>
              </a:ext>
            </a:extLst>
          </p:cNvPr>
          <p:cNvCxnSpPr/>
          <p:nvPr userDrawn="1"/>
        </p:nvCxnSpPr>
        <p:spPr>
          <a:xfrm>
            <a:off x="597408" y="3956185"/>
            <a:ext cx="2130552" cy="0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4" name="Google Shape;23;p18">
            <a:extLst>
              <a:ext uri="{FF2B5EF4-FFF2-40B4-BE49-F238E27FC236}">
                <a16:creationId xmlns:a16="http://schemas.microsoft.com/office/drawing/2014/main" id="{C9E76A67-0954-1F6E-9CD6-359773E5965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4360" y="3117966"/>
            <a:ext cx="5350543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60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05655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und zwei Inhalte 2" preserve="1" userDrawn="1">
  <p:cSld name="Naslov in dve besedili">
    <p:bg>
      <p:bgPr>
        <a:solidFill>
          <a:schemeClr val="lt1"/>
        </a:solidFill>
        <a:effectLst/>
      </p:bgPr>
    </p:bg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3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64" name="Google Shape;64;p23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sl-SI" dirty="0"/>
          </a:p>
        </p:txBody>
      </p:sp>
      <p:sp>
        <p:nvSpPr>
          <p:cNvPr id="66" name="Google Shape;66;p23"/>
          <p:cNvSpPr/>
          <p:nvPr/>
        </p:nvSpPr>
        <p:spPr>
          <a:xfrm>
            <a:off x="9879382" y="-1169095"/>
            <a:ext cx="2338190" cy="2338190"/>
          </a:xfrm>
          <a:prstGeom prst="pie">
            <a:avLst>
              <a:gd name="adj1" fmla="val 0"/>
              <a:gd name="adj2" fmla="val 10795612"/>
            </a:avLst>
          </a:prstGeom>
          <a:solidFill>
            <a:srgbClr val="AFD7DD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67" name="Google Shape;67;p23"/>
          <p:cNvSpPr/>
          <p:nvPr/>
        </p:nvSpPr>
        <p:spPr>
          <a:xfrm>
            <a:off x="8335968" y="-706089"/>
            <a:ext cx="1393345" cy="1412178"/>
          </a:xfrm>
          <a:prstGeom prst="pie">
            <a:avLst>
              <a:gd name="adj1" fmla="val 0"/>
              <a:gd name="adj2" fmla="val 10851802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68" name="Google Shape;68;p23"/>
          <p:cNvSpPr/>
          <p:nvPr/>
        </p:nvSpPr>
        <p:spPr>
          <a:xfrm>
            <a:off x="9624160" y="313424"/>
            <a:ext cx="1157486" cy="1157486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cxnSp>
        <p:nvCxnSpPr>
          <p:cNvPr id="8" name="Google Shape;27;p18">
            <a:extLst>
              <a:ext uri="{FF2B5EF4-FFF2-40B4-BE49-F238E27FC236}">
                <a16:creationId xmlns:a16="http://schemas.microsoft.com/office/drawing/2014/main" id="{767E8DCB-FD69-12BF-ACB3-0D493AC48D6A}"/>
              </a:ext>
            </a:extLst>
          </p:cNvPr>
          <p:cNvCxnSpPr/>
          <p:nvPr userDrawn="1"/>
        </p:nvCxnSpPr>
        <p:spPr>
          <a:xfrm>
            <a:off x="594360" y="2316480"/>
            <a:ext cx="2130552" cy="0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9" name="Google Shape;23;p18">
            <a:extLst>
              <a:ext uri="{FF2B5EF4-FFF2-40B4-BE49-F238E27FC236}">
                <a16:creationId xmlns:a16="http://schemas.microsoft.com/office/drawing/2014/main" id="{3208D451-DE01-4D88-79C8-D5E32EF3204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4358" y="1679229"/>
            <a:ext cx="11056621" cy="541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2" name="Google Shape;61;p23">
            <a:extLst>
              <a:ext uri="{FF2B5EF4-FFF2-40B4-BE49-F238E27FC236}">
                <a16:creationId xmlns:a16="http://schemas.microsoft.com/office/drawing/2014/main" id="{768683E0-2AFF-6CF8-F4ED-0797044C5246}"/>
              </a:ext>
            </a:extLst>
          </p:cNvPr>
          <p:cNvSpPr txBox="1">
            <a:spLocks noGrp="1"/>
          </p:cNvSpPr>
          <p:nvPr>
            <p:ph type="body" idx="15"/>
          </p:nvPr>
        </p:nvSpPr>
        <p:spPr>
          <a:xfrm>
            <a:off x="594360" y="2654644"/>
            <a:ext cx="5394904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000">
                <a:latin typeface="Aptos" panose="020B0004020202020204" pitchFamily="34" charset="0"/>
              </a:defRPr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Google Shape;61;p23">
            <a:extLst>
              <a:ext uri="{FF2B5EF4-FFF2-40B4-BE49-F238E27FC236}">
                <a16:creationId xmlns:a16="http://schemas.microsoft.com/office/drawing/2014/main" id="{FECAAD91-4A10-DC82-A8CB-F634C1DC23C9}"/>
              </a:ext>
            </a:extLst>
          </p:cNvPr>
          <p:cNvSpPr txBox="1">
            <a:spLocks noGrp="1"/>
          </p:cNvSpPr>
          <p:nvPr>
            <p:ph type="body" idx="16"/>
          </p:nvPr>
        </p:nvSpPr>
        <p:spPr>
          <a:xfrm>
            <a:off x="6256075" y="2654643"/>
            <a:ext cx="5394904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000">
                <a:latin typeface="Aptos" panose="020B0004020202020204" pitchFamily="34" charset="0"/>
              </a:defRPr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98312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elle 2" userDrawn="1">
  <p:cSld name="Tabelle 2">
    <p:bg>
      <p:bgPr>
        <a:solidFill>
          <a:schemeClr val="lt1"/>
        </a:solidFill>
        <a:effectLst/>
      </p:bgPr>
    </p:bg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28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40" name="Google Shape;40;p28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sl-SI" dirty="0"/>
          </a:p>
        </p:txBody>
      </p:sp>
      <p:cxnSp>
        <p:nvCxnSpPr>
          <p:cNvPr id="5" name="Google Shape;27;p18">
            <a:extLst>
              <a:ext uri="{FF2B5EF4-FFF2-40B4-BE49-F238E27FC236}">
                <a16:creationId xmlns:a16="http://schemas.microsoft.com/office/drawing/2014/main" id="{5C823A7E-E3B2-2BED-C707-1F7716CA0B8D}"/>
              </a:ext>
            </a:extLst>
          </p:cNvPr>
          <p:cNvCxnSpPr/>
          <p:nvPr userDrawn="1"/>
        </p:nvCxnSpPr>
        <p:spPr>
          <a:xfrm>
            <a:off x="594360" y="2316480"/>
            <a:ext cx="2130552" cy="0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6" name="Google Shape;23;p18">
            <a:extLst>
              <a:ext uri="{FF2B5EF4-FFF2-40B4-BE49-F238E27FC236}">
                <a16:creationId xmlns:a16="http://schemas.microsoft.com/office/drawing/2014/main" id="{A10A7E6E-8926-E32B-3126-BAACA28A773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4359" y="1679229"/>
            <a:ext cx="5242555" cy="541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7" name="Google Shape;24;p18">
            <a:extLst>
              <a:ext uri="{FF2B5EF4-FFF2-40B4-BE49-F238E27FC236}">
                <a16:creationId xmlns:a16="http://schemas.microsoft.com/office/drawing/2014/main" id="{D8713857-10D9-A715-FC2B-920C2B28395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94359" y="3342161"/>
            <a:ext cx="4177529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None/>
              <a:defRPr sz="2400" b="0" i="0">
                <a:solidFill>
                  <a:schemeClr val="accent4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914400" lvl="1" indent="-355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464671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elle 2" preserve="1" userDrawn="1">
  <p:cSld name="1_Tabelle 2">
    <p:bg>
      <p:bgPr>
        <a:solidFill>
          <a:schemeClr val="lt1"/>
        </a:solidFill>
        <a:effectLst/>
      </p:bgPr>
    </p:bg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28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40" name="Google Shape;40;p28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sl-SI" dirty="0"/>
          </a:p>
        </p:txBody>
      </p:sp>
      <p:cxnSp>
        <p:nvCxnSpPr>
          <p:cNvPr id="5" name="Google Shape;27;p18">
            <a:extLst>
              <a:ext uri="{FF2B5EF4-FFF2-40B4-BE49-F238E27FC236}">
                <a16:creationId xmlns:a16="http://schemas.microsoft.com/office/drawing/2014/main" id="{5C823A7E-E3B2-2BED-C707-1F7716CA0B8D}"/>
              </a:ext>
            </a:extLst>
          </p:cNvPr>
          <p:cNvCxnSpPr/>
          <p:nvPr userDrawn="1"/>
        </p:nvCxnSpPr>
        <p:spPr>
          <a:xfrm>
            <a:off x="594360" y="2316480"/>
            <a:ext cx="2130552" cy="0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6" name="Google Shape;23;p18">
            <a:extLst>
              <a:ext uri="{FF2B5EF4-FFF2-40B4-BE49-F238E27FC236}">
                <a16:creationId xmlns:a16="http://schemas.microsoft.com/office/drawing/2014/main" id="{A10A7E6E-8926-E32B-3126-BAACA28A773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4359" y="1679229"/>
            <a:ext cx="5242555" cy="541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7" name="Google Shape;24;p18">
            <a:extLst>
              <a:ext uri="{FF2B5EF4-FFF2-40B4-BE49-F238E27FC236}">
                <a16:creationId xmlns:a16="http://schemas.microsoft.com/office/drawing/2014/main" id="{D8713857-10D9-A715-FC2B-920C2B28395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94359" y="3342161"/>
            <a:ext cx="4177529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None/>
              <a:defRPr sz="2400" b="0" i="0">
                <a:solidFill>
                  <a:schemeClr val="accent4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914400" lvl="1" indent="-355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Google Shape;49;p24">
            <a:extLst>
              <a:ext uri="{FF2B5EF4-FFF2-40B4-BE49-F238E27FC236}">
                <a16:creationId xmlns:a16="http://schemas.microsoft.com/office/drawing/2014/main" id="{1F190A31-E384-6D0D-E025-2E6F3099494C}"/>
              </a:ext>
            </a:extLst>
          </p:cNvPr>
          <p:cNvSpPr/>
          <p:nvPr userDrawn="1"/>
        </p:nvSpPr>
        <p:spPr>
          <a:xfrm>
            <a:off x="8601559" y="-1416132"/>
            <a:ext cx="2848220" cy="2848220"/>
          </a:xfrm>
          <a:prstGeom prst="pie">
            <a:avLst>
              <a:gd name="adj1" fmla="val 0"/>
              <a:gd name="adj2" fmla="val 10795612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3" name="Google Shape;50;p24">
            <a:extLst>
              <a:ext uri="{FF2B5EF4-FFF2-40B4-BE49-F238E27FC236}">
                <a16:creationId xmlns:a16="http://schemas.microsoft.com/office/drawing/2014/main" id="{ABCE621A-F12B-C3EF-4AC2-E2A1D889E1C8}"/>
              </a:ext>
            </a:extLst>
          </p:cNvPr>
          <p:cNvSpPr/>
          <p:nvPr userDrawn="1"/>
        </p:nvSpPr>
        <p:spPr>
          <a:xfrm>
            <a:off x="6179401" y="-908076"/>
            <a:ext cx="1807674" cy="1832107"/>
          </a:xfrm>
          <a:prstGeom prst="pie">
            <a:avLst>
              <a:gd name="adj1" fmla="val 0"/>
              <a:gd name="adj2" fmla="val 10851802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4" name="Google Shape;51;p24">
            <a:extLst>
              <a:ext uri="{FF2B5EF4-FFF2-40B4-BE49-F238E27FC236}">
                <a16:creationId xmlns:a16="http://schemas.microsoft.com/office/drawing/2014/main" id="{D472338F-BCCC-5643-F45A-1E8E48A889DC}"/>
              </a:ext>
            </a:extLst>
          </p:cNvPr>
          <p:cNvSpPr/>
          <p:nvPr userDrawn="1"/>
        </p:nvSpPr>
        <p:spPr>
          <a:xfrm>
            <a:off x="7827282" y="1627027"/>
            <a:ext cx="1307555" cy="1307555"/>
          </a:xfrm>
          <a:prstGeom prst="ellipse">
            <a:avLst/>
          </a:prstGeom>
          <a:solidFill>
            <a:srgbClr val="CBE27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50930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elle 2" preserve="1" userDrawn="1">
  <p:cSld name="2_Tabelle 2">
    <p:bg>
      <p:bgPr>
        <a:solidFill>
          <a:schemeClr val="lt1"/>
        </a:solidFill>
        <a:effectLst/>
      </p:bgPr>
    </p:bg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28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40" name="Google Shape;40;p28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sl-SI" dirty="0"/>
          </a:p>
        </p:txBody>
      </p:sp>
      <p:cxnSp>
        <p:nvCxnSpPr>
          <p:cNvPr id="5" name="Google Shape;27;p18">
            <a:extLst>
              <a:ext uri="{FF2B5EF4-FFF2-40B4-BE49-F238E27FC236}">
                <a16:creationId xmlns:a16="http://schemas.microsoft.com/office/drawing/2014/main" id="{5C823A7E-E3B2-2BED-C707-1F7716CA0B8D}"/>
              </a:ext>
            </a:extLst>
          </p:cNvPr>
          <p:cNvCxnSpPr/>
          <p:nvPr userDrawn="1"/>
        </p:nvCxnSpPr>
        <p:spPr>
          <a:xfrm>
            <a:off x="594360" y="2316480"/>
            <a:ext cx="2130552" cy="0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6" name="Google Shape;23;p18">
            <a:extLst>
              <a:ext uri="{FF2B5EF4-FFF2-40B4-BE49-F238E27FC236}">
                <a16:creationId xmlns:a16="http://schemas.microsoft.com/office/drawing/2014/main" id="{A10A7E6E-8926-E32B-3126-BAACA28A773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4359" y="1679229"/>
            <a:ext cx="5242555" cy="541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9" name="Google Shape;633;p73">
            <a:extLst>
              <a:ext uri="{FF2B5EF4-FFF2-40B4-BE49-F238E27FC236}">
                <a16:creationId xmlns:a16="http://schemas.microsoft.com/office/drawing/2014/main" id="{5FF96810-6E19-FEA4-797F-11A24AB18F9E}"/>
              </a:ext>
            </a:extLst>
          </p:cNvPr>
          <p:cNvSpPr/>
          <p:nvPr/>
        </p:nvSpPr>
        <p:spPr>
          <a:xfrm>
            <a:off x="-2975169" y="1594137"/>
            <a:ext cx="5503386" cy="5503386"/>
          </a:xfrm>
          <a:prstGeom prst="blockArc">
            <a:avLst>
              <a:gd name="adj1" fmla="val 18900000"/>
              <a:gd name="adj2" fmla="val 2700000"/>
              <a:gd name="adj3" fmla="val 367"/>
            </a:avLst>
          </a:prstGeom>
          <a:noFill/>
          <a:ln w="25400" cap="flat" cmpd="sng">
            <a:solidFill>
              <a:srgbClr val="64B1B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11" name="Google Shape;635;p73">
            <a:extLst>
              <a:ext uri="{FF2B5EF4-FFF2-40B4-BE49-F238E27FC236}">
                <a16:creationId xmlns:a16="http://schemas.microsoft.com/office/drawing/2014/main" id="{E0106C45-7E3F-6E1E-0859-0AD9EB44C39B}"/>
              </a:ext>
            </a:extLst>
          </p:cNvPr>
          <p:cNvSpPr txBox="1"/>
          <p:nvPr userDrawn="1"/>
        </p:nvSpPr>
        <p:spPr>
          <a:xfrm>
            <a:off x="1930867" y="2488007"/>
            <a:ext cx="8562421" cy="37145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spcFirstLastPara="1" wrap="square" lIns="314900" tIns="50800" rIns="50800" bIns="508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11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12" name="Google Shape;636;p73">
            <a:extLst>
              <a:ext uri="{FF2B5EF4-FFF2-40B4-BE49-F238E27FC236}">
                <a16:creationId xmlns:a16="http://schemas.microsoft.com/office/drawing/2014/main" id="{12F17530-0D6C-5B0F-E179-891AA388C838}"/>
              </a:ext>
            </a:extLst>
          </p:cNvPr>
          <p:cNvSpPr/>
          <p:nvPr/>
        </p:nvSpPr>
        <p:spPr>
          <a:xfrm>
            <a:off x="1698711" y="2441576"/>
            <a:ext cx="464312" cy="464312"/>
          </a:xfrm>
          <a:prstGeom prst="ellipse">
            <a:avLst/>
          </a:prstGeom>
          <a:gradFill>
            <a:gsLst>
              <a:gs pos="0">
                <a:schemeClr val="lt1"/>
              </a:gs>
              <a:gs pos="35000">
                <a:schemeClr val="lt1"/>
              </a:gs>
              <a:gs pos="100000">
                <a:schemeClr val="lt1"/>
              </a:gs>
            </a:gsLst>
            <a:lin ang="16200000" scaled="0"/>
          </a:gradFill>
          <a:ln w="9525" cap="flat" cmpd="sng">
            <a:solidFill>
              <a:srgbClr val="FAB50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14" name="Google Shape;638;p73">
            <a:extLst>
              <a:ext uri="{FF2B5EF4-FFF2-40B4-BE49-F238E27FC236}">
                <a16:creationId xmlns:a16="http://schemas.microsoft.com/office/drawing/2014/main" id="{015AC85E-8239-A91A-9D08-5797DBF969F7}"/>
              </a:ext>
            </a:extLst>
          </p:cNvPr>
          <p:cNvSpPr txBox="1"/>
          <p:nvPr/>
        </p:nvSpPr>
        <p:spPr>
          <a:xfrm>
            <a:off x="2267248" y="3045509"/>
            <a:ext cx="8226040" cy="371450"/>
          </a:xfrm>
          <a:prstGeom prst="rect">
            <a:avLst/>
          </a:prstGeom>
          <a:solidFill>
            <a:srgbClr val="FAD706"/>
          </a:solidFill>
          <a:ln>
            <a:noFill/>
          </a:ln>
        </p:spPr>
        <p:txBody>
          <a:bodyPr spcFirstLastPara="1" wrap="square" lIns="314900" tIns="50800" rIns="50800" bIns="508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15" name="Google Shape;639;p73">
            <a:extLst>
              <a:ext uri="{FF2B5EF4-FFF2-40B4-BE49-F238E27FC236}">
                <a16:creationId xmlns:a16="http://schemas.microsoft.com/office/drawing/2014/main" id="{5667C754-6A31-E304-7616-33CEF6953F6B}"/>
              </a:ext>
            </a:extLst>
          </p:cNvPr>
          <p:cNvSpPr/>
          <p:nvPr/>
        </p:nvSpPr>
        <p:spPr>
          <a:xfrm>
            <a:off x="2035093" y="2999078"/>
            <a:ext cx="464312" cy="464312"/>
          </a:xfrm>
          <a:prstGeom prst="ellipse">
            <a:avLst/>
          </a:prstGeom>
          <a:gradFill>
            <a:gsLst>
              <a:gs pos="0">
                <a:schemeClr val="lt1"/>
              </a:gs>
              <a:gs pos="35000">
                <a:schemeClr val="lt1"/>
              </a:gs>
              <a:gs pos="100000">
                <a:schemeClr val="lt1"/>
              </a:gs>
            </a:gsLst>
            <a:lin ang="16200000" scaled="0"/>
          </a:gradFill>
          <a:ln w="9525" cap="flat" cmpd="sng">
            <a:solidFill>
              <a:srgbClr val="FAD70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17" name="Google Shape;641;p73">
            <a:extLst>
              <a:ext uri="{FF2B5EF4-FFF2-40B4-BE49-F238E27FC236}">
                <a16:creationId xmlns:a16="http://schemas.microsoft.com/office/drawing/2014/main" id="{7C2D587F-477E-31D3-458B-9662019676E4}"/>
              </a:ext>
            </a:extLst>
          </p:cNvPr>
          <p:cNvSpPr txBox="1"/>
          <p:nvPr/>
        </p:nvSpPr>
        <p:spPr>
          <a:xfrm>
            <a:off x="2451584" y="3602602"/>
            <a:ext cx="8041704" cy="371450"/>
          </a:xfrm>
          <a:prstGeom prst="rect">
            <a:avLst/>
          </a:prstGeom>
          <a:solidFill>
            <a:srgbClr val="D6D21C"/>
          </a:solidFill>
          <a:ln>
            <a:noFill/>
          </a:ln>
        </p:spPr>
        <p:txBody>
          <a:bodyPr spcFirstLastPara="1" wrap="square" lIns="314900" tIns="50800" rIns="50800" bIns="508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18" name="Google Shape;642;p73">
            <a:extLst>
              <a:ext uri="{FF2B5EF4-FFF2-40B4-BE49-F238E27FC236}">
                <a16:creationId xmlns:a16="http://schemas.microsoft.com/office/drawing/2014/main" id="{6D552547-DEFB-2525-CCDD-CC1FEA6BD670}"/>
              </a:ext>
            </a:extLst>
          </p:cNvPr>
          <p:cNvSpPr/>
          <p:nvPr/>
        </p:nvSpPr>
        <p:spPr>
          <a:xfrm>
            <a:off x="2219428" y="3556171"/>
            <a:ext cx="464312" cy="464312"/>
          </a:xfrm>
          <a:prstGeom prst="ellipse">
            <a:avLst/>
          </a:prstGeom>
          <a:gradFill>
            <a:gsLst>
              <a:gs pos="0">
                <a:schemeClr val="lt1"/>
              </a:gs>
              <a:gs pos="35000">
                <a:schemeClr val="lt1"/>
              </a:gs>
              <a:gs pos="100000">
                <a:schemeClr val="lt1"/>
              </a:gs>
            </a:gsLst>
            <a:lin ang="16200000" scaled="0"/>
          </a:gradFill>
          <a:ln w="9525" cap="flat" cmpd="sng">
            <a:solidFill>
              <a:srgbClr val="CBE27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20" name="Google Shape;644;p73">
            <a:extLst>
              <a:ext uri="{FF2B5EF4-FFF2-40B4-BE49-F238E27FC236}">
                <a16:creationId xmlns:a16="http://schemas.microsoft.com/office/drawing/2014/main" id="{60D20F4E-765E-2F4F-C2BB-69CCFDB59445}"/>
              </a:ext>
            </a:extLst>
          </p:cNvPr>
          <p:cNvSpPr txBox="1"/>
          <p:nvPr/>
        </p:nvSpPr>
        <p:spPr>
          <a:xfrm>
            <a:off x="2510442" y="4160104"/>
            <a:ext cx="7982846" cy="371450"/>
          </a:xfrm>
          <a:prstGeom prst="rect">
            <a:avLst/>
          </a:prstGeom>
          <a:solidFill>
            <a:srgbClr val="71C327"/>
          </a:solidFill>
          <a:ln>
            <a:noFill/>
          </a:ln>
        </p:spPr>
        <p:txBody>
          <a:bodyPr spcFirstLastPara="1" wrap="square" lIns="314900" tIns="50800" rIns="50800" bIns="508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21" name="Google Shape;645;p73">
            <a:extLst>
              <a:ext uri="{FF2B5EF4-FFF2-40B4-BE49-F238E27FC236}">
                <a16:creationId xmlns:a16="http://schemas.microsoft.com/office/drawing/2014/main" id="{458C5B65-A0CB-4D91-9C3E-23E8D116688F}"/>
              </a:ext>
            </a:extLst>
          </p:cNvPr>
          <p:cNvSpPr/>
          <p:nvPr/>
        </p:nvSpPr>
        <p:spPr>
          <a:xfrm>
            <a:off x="2278285" y="4113673"/>
            <a:ext cx="464312" cy="464312"/>
          </a:xfrm>
          <a:prstGeom prst="ellipse">
            <a:avLst/>
          </a:prstGeom>
          <a:gradFill>
            <a:gsLst>
              <a:gs pos="0">
                <a:schemeClr val="lt1"/>
              </a:gs>
              <a:gs pos="35000">
                <a:schemeClr val="lt1"/>
              </a:gs>
              <a:gs pos="100000">
                <a:schemeClr val="lt1"/>
              </a:gs>
            </a:gsLst>
            <a:lin ang="16200000" scaled="0"/>
          </a:gradFill>
          <a:ln w="9525" cap="flat" cmpd="sng">
            <a:solidFill>
              <a:srgbClr val="A3C42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23" name="Google Shape;647;p73">
            <a:extLst>
              <a:ext uri="{FF2B5EF4-FFF2-40B4-BE49-F238E27FC236}">
                <a16:creationId xmlns:a16="http://schemas.microsoft.com/office/drawing/2014/main" id="{8956F937-4882-5168-4352-0295214EB3CF}"/>
              </a:ext>
            </a:extLst>
          </p:cNvPr>
          <p:cNvSpPr txBox="1"/>
          <p:nvPr/>
        </p:nvSpPr>
        <p:spPr>
          <a:xfrm>
            <a:off x="2451584" y="4717606"/>
            <a:ext cx="8041704" cy="371450"/>
          </a:xfrm>
          <a:prstGeom prst="rect">
            <a:avLst/>
          </a:prstGeom>
          <a:solidFill>
            <a:srgbClr val="35B579"/>
          </a:solidFill>
          <a:ln>
            <a:noFill/>
          </a:ln>
        </p:spPr>
        <p:txBody>
          <a:bodyPr spcFirstLastPara="1" wrap="square" lIns="314900" tIns="50800" rIns="50800" bIns="508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24" name="Google Shape;648;p73">
            <a:extLst>
              <a:ext uri="{FF2B5EF4-FFF2-40B4-BE49-F238E27FC236}">
                <a16:creationId xmlns:a16="http://schemas.microsoft.com/office/drawing/2014/main" id="{F78F4EAD-CDFE-C4B5-27BB-D7B612CB9CD5}"/>
              </a:ext>
            </a:extLst>
          </p:cNvPr>
          <p:cNvSpPr/>
          <p:nvPr/>
        </p:nvSpPr>
        <p:spPr>
          <a:xfrm>
            <a:off x="2219428" y="4671175"/>
            <a:ext cx="464312" cy="464312"/>
          </a:xfrm>
          <a:prstGeom prst="ellipse">
            <a:avLst/>
          </a:prstGeom>
          <a:gradFill>
            <a:gsLst>
              <a:gs pos="0">
                <a:schemeClr val="lt1"/>
              </a:gs>
              <a:gs pos="35000">
                <a:schemeClr val="lt1"/>
              </a:gs>
              <a:gs pos="100000">
                <a:schemeClr val="lt1"/>
              </a:gs>
            </a:gsLst>
            <a:lin ang="16200000" scaled="0"/>
          </a:gradFill>
          <a:ln w="9525" cap="flat" cmpd="sng">
            <a:solidFill>
              <a:srgbClr val="35B57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26" name="Google Shape;650;p73">
            <a:extLst>
              <a:ext uri="{FF2B5EF4-FFF2-40B4-BE49-F238E27FC236}">
                <a16:creationId xmlns:a16="http://schemas.microsoft.com/office/drawing/2014/main" id="{44D2AB72-7042-F845-DF0D-10B069F22017}"/>
              </a:ext>
            </a:extLst>
          </p:cNvPr>
          <p:cNvSpPr txBox="1"/>
          <p:nvPr/>
        </p:nvSpPr>
        <p:spPr>
          <a:xfrm>
            <a:off x="2267248" y="5274700"/>
            <a:ext cx="8226040" cy="371450"/>
          </a:xfrm>
          <a:prstGeom prst="rect">
            <a:avLst/>
          </a:prstGeom>
          <a:solidFill>
            <a:srgbClr val="64B1BE"/>
          </a:solidFill>
          <a:ln>
            <a:noFill/>
          </a:ln>
        </p:spPr>
        <p:txBody>
          <a:bodyPr spcFirstLastPara="1" wrap="square" lIns="314900" tIns="50800" rIns="50800" bIns="508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1600" b="1" i="0" u="none" strike="noStrike" cap="none" dirty="0">
              <a:solidFill>
                <a:schemeClr val="dk1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27" name="Google Shape;651;p73">
            <a:extLst>
              <a:ext uri="{FF2B5EF4-FFF2-40B4-BE49-F238E27FC236}">
                <a16:creationId xmlns:a16="http://schemas.microsoft.com/office/drawing/2014/main" id="{ABE8F6A9-8CDC-B607-4035-7D1F1B8C650A}"/>
              </a:ext>
            </a:extLst>
          </p:cNvPr>
          <p:cNvSpPr/>
          <p:nvPr/>
        </p:nvSpPr>
        <p:spPr>
          <a:xfrm>
            <a:off x="2035093" y="5228268"/>
            <a:ext cx="464312" cy="464312"/>
          </a:xfrm>
          <a:prstGeom prst="ellipse">
            <a:avLst/>
          </a:prstGeom>
          <a:gradFill>
            <a:gsLst>
              <a:gs pos="0">
                <a:schemeClr val="lt1"/>
              </a:gs>
              <a:gs pos="35000">
                <a:schemeClr val="lt1"/>
              </a:gs>
              <a:gs pos="100000">
                <a:schemeClr val="lt1"/>
              </a:gs>
            </a:gsLst>
            <a:lin ang="16200000" scaled="0"/>
          </a:gradFill>
          <a:ln w="9525" cap="flat" cmpd="sng">
            <a:solidFill>
              <a:srgbClr val="64B1B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29" name="Google Shape;653;p73">
            <a:extLst>
              <a:ext uri="{FF2B5EF4-FFF2-40B4-BE49-F238E27FC236}">
                <a16:creationId xmlns:a16="http://schemas.microsoft.com/office/drawing/2014/main" id="{B2062772-B292-DC3A-5C89-1692044A45B7}"/>
              </a:ext>
            </a:extLst>
          </p:cNvPr>
          <p:cNvSpPr txBox="1"/>
          <p:nvPr/>
        </p:nvSpPr>
        <p:spPr>
          <a:xfrm>
            <a:off x="1930868" y="5832202"/>
            <a:ext cx="8562420" cy="371450"/>
          </a:xfrm>
          <a:prstGeom prst="rect">
            <a:avLst/>
          </a:prstGeom>
          <a:solidFill>
            <a:srgbClr val="4393A0"/>
          </a:solidFill>
          <a:ln>
            <a:noFill/>
          </a:ln>
        </p:spPr>
        <p:txBody>
          <a:bodyPr spcFirstLastPara="1" wrap="square" lIns="314900" tIns="50800" rIns="50800" bIns="508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30" name="Google Shape;654;p73">
            <a:extLst>
              <a:ext uri="{FF2B5EF4-FFF2-40B4-BE49-F238E27FC236}">
                <a16:creationId xmlns:a16="http://schemas.microsoft.com/office/drawing/2014/main" id="{83606B1F-AA15-65A9-A212-C61983494A75}"/>
              </a:ext>
            </a:extLst>
          </p:cNvPr>
          <p:cNvSpPr/>
          <p:nvPr/>
        </p:nvSpPr>
        <p:spPr>
          <a:xfrm>
            <a:off x="1698711" y="5785770"/>
            <a:ext cx="464312" cy="464312"/>
          </a:xfrm>
          <a:prstGeom prst="ellipse">
            <a:avLst/>
          </a:prstGeom>
          <a:gradFill>
            <a:gsLst>
              <a:gs pos="0">
                <a:schemeClr val="lt1"/>
              </a:gs>
              <a:gs pos="35000">
                <a:schemeClr val="lt1"/>
              </a:gs>
              <a:gs pos="100000">
                <a:schemeClr val="lt1"/>
              </a:gs>
            </a:gsLst>
            <a:lin ang="16200000" scaled="0"/>
          </a:gradFill>
          <a:ln w="9525" cap="flat" cmpd="sng">
            <a:solidFill>
              <a:srgbClr val="4393A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31" name="Google Shape;98;p27">
            <a:extLst>
              <a:ext uri="{FF2B5EF4-FFF2-40B4-BE49-F238E27FC236}">
                <a16:creationId xmlns:a16="http://schemas.microsoft.com/office/drawing/2014/main" id="{A2633846-581F-D7BC-5AFD-A88EE665A38D}"/>
              </a:ext>
            </a:extLst>
          </p:cNvPr>
          <p:cNvSpPr/>
          <p:nvPr userDrawn="1"/>
        </p:nvSpPr>
        <p:spPr>
          <a:xfrm>
            <a:off x="9879382" y="-1169095"/>
            <a:ext cx="2338190" cy="2338190"/>
          </a:xfrm>
          <a:prstGeom prst="pie">
            <a:avLst>
              <a:gd name="adj1" fmla="val 0"/>
              <a:gd name="adj2" fmla="val 10795612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32" name="Google Shape;99;p27">
            <a:extLst>
              <a:ext uri="{FF2B5EF4-FFF2-40B4-BE49-F238E27FC236}">
                <a16:creationId xmlns:a16="http://schemas.microsoft.com/office/drawing/2014/main" id="{F7123646-8718-9935-01E3-F2565FC0585A}"/>
              </a:ext>
            </a:extLst>
          </p:cNvPr>
          <p:cNvSpPr/>
          <p:nvPr userDrawn="1"/>
        </p:nvSpPr>
        <p:spPr>
          <a:xfrm>
            <a:off x="8335968" y="-706089"/>
            <a:ext cx="1393345" cy="1412178"/>
          </a:xfrm>
          <a:prstGeom prst="pie">
            <a:avLst>
              <a:gd name="adj1" fmla="val 0"/>
              <a:gd name="adj2" fmla="val 10851802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33" name="Google Shape;100;p27">
            <a:extLst>
              <a:ext uri="{FF2B5EF4-FFF2-40B4-BE49-F238E27FC236}">
                <a16:creationId xmlns:a16="http://schemas.microsoft.com/office/drawing/2014/main" id="{45330F9F-E0D4-094B-D45E-5D132D6FCDB7}"/>
              </a:ext>
            </a:extLst>
          </p:cNvPr>
          <p:cNvSpPr/>
          <p:nvPr userDrawn="1"/>
        </p:nvSpPr>
        <p:spPr>
          <a:xfrm>
            <a:off x="9762833" y="493293"/>
            <a:ext cx="806080" cy="80608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7F972D00-CC7F-C736-B9C6-9396198F5199}"/>
              </a:ext>
            </a:extLst>
          </p:cNvPr>
          <p:cNvSpPr>
            <a:spLocks noGrp="1"/>
          </p:cNvSpPr>
          <p:nvPr userDrawn="1">
            <p:ph type="body" sz="quarter" idx="13"/>
          </p:nvPr>
        </p:nvSpPr>
        <p:spPr>
          <a:xfrm>
            <a:off x="2163022" y="2488006"/>
            <a:ext cx="6468635" cy="400069"/>
          </a:xfrm>
        </p:spPr>
        <p:txBody>
          <a:bodyPr wrap="square" anchor="ctr" anchorCtr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defRPr sz="2000" b="1">
                <a:latin typeface="Aptos" panose="020B00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F17EC047-BC18-EB02-CF63-2F215A31709E}"/>
              </a:ext>
            </a:extLst>
          </p:cNvPr>
          <p:cNvSpPr>
            <a:spLocks noGrp="1"/>
          </p:cNvSpPr>
          <p:nvPr userDrawn="1">
            <p:ph type="body" sz="quarter" idx="14"/>
          </p:nvPr>
        </p:nvSpPr>
        <p:spPr>
          <a:xfrm>
            <a:off x="2499404" y="3045509"/>
            <a:ext cx="6468635" cy="400069"/>
          </a:xfrm>
        </p:spPr>
        <p:txBody>
          <a:bodyPr wrap="square" anchor="ctr" anchorCtr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defRPr sz="2000" b="1">
                <a:latin typeface="Aptos" panose="020B00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7" name="Text Placeholder 34">
            <a:extLst>
              <a:ext uri="{FF2B5EF4-FFF2-40B4-BE49-F238E27FC236}">
                <a16:creationId xmlns:a16="http://schemas.microsoft.com/office/drawing/2014/main" id="{2C67DBEA-FB1D-4ABE-E017-A1A0FED74D30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2683739" y="3602603"/>
            <a:ext cx="6468635" cy="400069"/>
          </a:xfrm>
        </p:spPr>
        <p:txBody>
          <a:bodyPr wrap="square" anchor="ctr" anchorCtr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defRPr sz="2000" b="1">
                <a:latin typeface="Aptos" panose="020B00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8" name="Text Placeholder 34">
            <a:extLst>
              <a:ext uri="{FF2B5EF4-FFF2-40B4-BE49-F238E27FC236}">
                <a16:creationId xmlns:a16="http://schemas.microsoft.com/office/drawing/2014/main" id="{3D855BB1-D882-F5B3-0393-EA92D10C8D72}"/>
              </a:ext>
            </a:extLst>
          </p:cNvPr>
          <p:cNvSpPr>
            <a:spLocks noGrp="1"/>
          </p:cNvSpPr>
          <p:nvPr userDrawn="1">
            <p:ph type="body" sz="quarter" idx="16"/>
          </p:nvPr>
        </p:nvSpPr>
        <p:spPr>
          <a:xfrm>
            <a:off x="2742596" y="4160105"/>
            <a:ext cx="6468635" cy="400069"/>
          </a:xfrm>
        </p:spPr>
        <p:txBody>
          <a:bodyPr wrap="square" anchor="ctr" anchorCtr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defRPr sz="2000" b="1">
                <a:latin typeface="Aptos" panose="020B00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Text Placeholder 34">
            <a:extLst>
              <a:ext uri="{FF2B5EF4-FFF2-40B4-BE49-F238E27FC236}">
                <a16:creationId xmlns:a16="http://schemas.microsoft.com/office/drawing/2014/main" id="{203572E9-6FC5-848B-6268-3656FC2C2D98}"/>
              </a:ext>
            </a:extLst>
          </p:cNvPr>
          <p:cNvSpPr>
            <a:spLocks noGrp="1"/>
          </p:cNvSpPr>
          <p:nvPr userDrawn="1">
            <p:ph type="body" sz="quarter" idx="17"/>
          </p:nvPr>
        </p:nvSpPr>
        <p:spPr>
          <a:xfrm>
            <a:off x="2683739" y="4717606"/>
            <a:ext cx="6468635" cy="400069"/>
          </a:xfrm>
        </p:spPr>
        <p:txBody>
          <a:bodyPr wrap="square" anchor="ctr" anchorCtr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defRPr sz="2000" b="1">
                <a:latin typeface="Aptos" panose="020B00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2" name="Text Placeholder 34">
            <a:extLst>
              <a:ext uri="{FF2B5EF4-FFF2-40B4-BE49-F238E27FC236}">
                <a16:creationId xmlns:a16="http://schemas.microsoft.com/office/drawing/2014/main" id="{F2B2742F-8FAD-AAD8-C1B7-09D38627CFD4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2499404" y="5274701"/>
            <a:ext cx="6468635" cy="400069"/>
          </a:xfrm>
        </p:spPr>
        <p:txBody>
          <a:bodyPr wrap="square" anchor="ctr" anchorCtr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defRPr sz="2000" b="1">
                <a:latin typeface="Aptos" panose="020B00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3" name="Text Placeholder 34">
            <a:extLst>
              <a:ext uri="{FF2B5EF4-FFF2-40B4-BE49-F238E27FC236}">
                <a16:creationId xmlns:a16="http://schemas.microsoft.com/office/drawing/2014/main" id="{ABBF3130-D7E5-F824-05BD-4A58CCB65086}"/>
              </a:ext>
            </a:extLst>
          </p:cNvPr>
          <p:cNvSpPr>
            <a:spLocks noGrp="1"/>
          </p:cNvSpPr>
          <p:nvPr userDrawn="1">
            <p:ph type="body" sz="quarter" idx="19"/>
          </p:nvPr>
        </p:nvSpPr>
        <p:spPr>
          <a:xfrm>
            <a:off x="2163022" y="5831794"/>
            <a:ext cx="6468635" cy="400069"/>
          </a:xfrm>
        </p:spPr>
        <p:txBody>
          <a:bodyPr wrap="square" anchor="ctr" anchorCtr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defRPr sz="2000" b="1">
                <a:latin typeface="Aptos" panose="020B00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862559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inhalt und Tabelle" preserve="1" userDrawn="1">
  <p:cSld name="Titelinhalt und Tabelle">
    <p:bg>
      <p:bgPr>
        <a:solidFill>
          <a:schemeClr val="lt1"/>
        </a:solidFill>
        <a:effectLst/>
      </p:bgPr>
    </p:bg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26"/>
          <p:cNvSpPr txBox="1">
            <a:spLocks noGrp="1"/>
          </p:cNvSpPr>
          <p:nvPr>
            <p:ph type="title"/>
          </p:nvPr>
        </p:nvSpPr>
        <p:spPr>
          <a:xfrm>
            <a:off x="4123575" y="4506329"/>
            <a:ext cx="4168945" cy="1380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cxnSp>
        <p:nvCxnSpPr>
          <p:cNvPr id="71" name="Google Shape;71;p26"/>
          <p:cNvCxnSpPr/>
          <p:nvPr/>
        </p:nvCxnSpPr>
        <p:spPr>
          <a:xfrm>
            <a:off x="4123576" y="5968879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4" name="Google Shape;74;p26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75" name="Google Shape;75;p26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sl-SI" dirty="0"/>
          </a:p>
        </p:txBody>
      </p:sp>
      <p:grpSp>
        <p:nvGrpSpPr>
          <p:cNvPr id="76" name="Google Shape;76;p26"/>
          <p:cNvGrpSpPr/>
          <p:nvPr/>
        </p:nvGrpSpPr>
        <p:grpSpPr>
          <a:xfrm rot="-5400000">
            <a:off x="-1340601" y="4196010"/>
            <a:ext cx="3053166" cy="2270813"/>
            <a:chOff x="4881398" y="2159825"/>
            <a:chExt cx="3881604" cy="2778984"/>
          </a:xfrm>
        </p:grpSpPr>
        <p:sp>
          <p:nvSpPr>
            <p:cNvPr id="77" name="Google Shape;77;p26"/>
            <p:cNvSpPr/>
            <p:nvPr/>
          </p:nvSpPr>
          <p:spPr>
            <a:xfrm>
              <a:off x="6424812" y="2159825"/>
              <a:ext cx="2338190" cy="2338190"/>
            </a:xfrm>
            <a:prstGeom prst="pie">
              <a:avLst>
                <a:gd name="adj1" fmla="val 0"/>
                <a:gd name="adj2" fmla="val 10795612"/>
              </a:avLst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chemeClr val="lt1"/>
                </a:solidFill>
                <a:latin typeface="Aptos" panose="020B0004020202020204" pitchFamily="34" charset="0"/>
                <a:ea typeface="Arial"/>
                <a:cs typeface="Arial"/>
                <a:sym typeface="Arial"/>
              </a:endParaRPr>
            </a:p>
          </p:txBody>
        </p:sp>
        <p:sp>
          <p:nvSpPr>
            <p:cNvPr id="78" name="Google Shape;78;p26"/>
            <p:cNvSpPr/>
            <p:nvPr/>
          </p:nvSpPr>
          <p:spPr>
            <a:xfrm>
              <a:off x="4881398" y="2622831"/>
              <a:ext cx="1393345" cy="1412178"/>
            </a:xfrm>
            <a:prstGeom prst="pie">
              <a:avLst>
                <a:gd name="adj1" fmla="val 0"/>
                <a:gd name="adj2" fmla="val 10851802"/>
              </a:avLst>
            </a:prstGeom>
            <a:solidFill>
              <a:srgbClr val="64B1B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chemeClr val="lt1"/>
                </a:solidFill>
                <a:latin typeface="Aptos" panose="020B0004020202020204" pitchFamily="34" charset="0"/>
                <a:ea typeface="Arial"/>
                <a:cs typeface="Arial"/>
                <a:sym typeface="Arial"/>
              </a:endParaRPr>
            </a:p>
          </p:txBody>
        </p:sp>
        <p:sp>
          <p:nvSpPr>
            <p:cNvPr id="79" name="Google Shape;79;p26"/>
            <p:cNvSpPr/>
            <p:nvPr/>
          </p:nvSpPr>
          <p:spPr>
            <a:xfrm>
              <a:off x="5871703" y="4132729"/>
              <a:ext cx="806080" cy="80608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chemeClr val="lt1"/>
                </a:solidFill>
                <a:latin typeface="Aptos" panose="020B0004020202020204" pitchFamily="34" charset="0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096E1B27-65FD-705F-D833-80F69FAB7D4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58203" y="1267067"/>
            <a:ext cx="4168945" cy="920422"/>
          </a:xfr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spcFirstLastPara="1" wrap="square" lIns="90000" tIns="90000" rIns="91425" bIns="90000" anchor="b" anchorCtr="0">
            <a:spAutoFit/>
          </a:bodyPr>
          <a:lstStyle>
            <a:lvl1pPr>
              <a:defRPr lang="en-US" sz="2400" b="1" smtClean="0">
                <a:solidFill>
                  <a:srgbClr val="4D4D4D"/>
                </a:solidFill>
              </a:defRPr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sl-SI"/>
            </a:lvl5pPr>
          </a:lstStyle>
          <a:p>
            <a:pPr marL="0" lvl="0" indent="0">
              <a:lnSpc>
                <a:spcPct val="100000"/>
              </a:lnSpc>
              <a:spcBef>
                <a:spcPts val="0"/>
              </a:spcBef>
              <a:buSzPts val="2000"/>
            </a:pPr>
            <a:r>
              <a:rPr lang="en-US"/>
              <a:t>Click to edit Master text styles</a:t>
            </a:r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26030CC5-787B-8FF1-5667-8D590AEE1D5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927055" y="3591659"/>
            <a:ext cx="4168945" cy="920422"/>
          </a:xfr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spcFirstLastPara="1" wrap="square" lIns="90000" tIns="90000" rIns="91425" bIns="90000" anchor="t" anchorCtr="0">
            <a:spAutoFit/>
          </a:bodyPr>
          <a:lstStyle>
            <a:lvl1pPr>
              <a:defRPr lang="en-US" sz="2400" b="1" smtClean="0">
                <a:solidFill>
                  <a:srgbClr val="4D4D4D"/>
                </a:solidFill>
              </a:defRPr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sl-SI"/>
            </a:lvl5pPr>
          </a:lstStyle>
          <a:p>
            <a:pPr marL="0" lvl="0" indent="0">
              <a:lnSpc>
                <a:spcPct val="100000"/>
              </a:lnSpc>
              <a:spcBef>
                <a:spcPts val="0"/>
              </a:spcBef>
              <a:buSzPts val="2000"/>
            </a:pPr>
            <a:r>
              <a:rPr lang="en-US"/>
              <a:t>Click to edit Master text styles</a:t>
            </a:r>
          </a:p>
        </p:txBody>
      </p:sp>
      <p:sp>
        <p:nvSpPr>
          <p:cNvPr id="14" name="Text Placeholder 11">
            <a:extLst>
              <a:ext uri="{FF2B5EF4-FFF2-40B4-BE49-F238E27FC236}">
                <a16:creationId xmlns:a16="http://schemas.microsoft.com/office/drawing/2014/main" id="{8B41C06A-BA02-6630-B260-744A139C12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096000" y="1039788"/>
            <a:ext cx="4168945" cy="920422"/>
          </a:xfr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spcFirstLastPara="1" wrap="square" lIns="90000" tIns="90000" rIns="91425" bIns="90000" anchor="t" anchorCtr="0">
            <a:spAutoFit/>
          </a:bodyPr>
          <a:lstStyle>
            <a:lvl1pPr>
              <a:defRPr lang="en-US" sz="2400" b="1" smtClean="0">
                <a:solidFill>
                  <a:srgbClr val="4D4D4D"/>
                </a:solidFill>
              </a:defRPr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sl-SI"/>
            </a:lvl5pPr>
          </a:lstStyle>
          <a:p>
            <a:pPr marL="0" lvl="0" indent="0">
              <a:lnSpc>
                <a:spcPct val="100000"/>
              </a:lnSpc>
              <a:spcBef>
                <a:spcPts val="0"/>
              </a:spcBef>
              <a:buSzPts val="2000"/>
            </a:pPr>
            <a:r>
              <a:rPr lang="en-US"/>
              <a:t>Click to edit Master text styles</a:t>
            </a:r>
          </a:p>
        </p:txBody>
      </p:sp>
      <p:sp>
        <p:nvSpPr>
          <p:cNvPr id="15" name="Text Placeholder 11">
            <a:extLst>
              <a:ext uri="{FF2B5EF4-FFF2-40B4-BE49-F238E27FC236}">
                <a16:creationId xmlns:a16="http://schemas.microsoft.com/office/drawing/2014/main" id="{4309B9D4-6B72-3111-77BF-0253F8E6E26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481819" y="4995542"/>
            <a:ext cx="4168945" cy="920422"/>
          </a:xfr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spcFirstLastPara="1" wrap="square" lIns="90000" tIns="90000" rIns="91425" bIns="90000" anchor="b" anchorCtr="0">
            <a:spAutoFit/>
          </a:bodyPr>
          <a:lstStyle>
            <a:lvl1pPr>
              <a:defRPr lang="en-US" sz="2400" b="1" smtClean="0">
                <a:solidFill>
                  <a:srgbClr val="4D4D4D"/>
                </a:solidFill>
              </a:defRPr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sl-SI"/>
            </a:lvl5pPr>
          </a:lstStyle>
          <a:p>
            <a:pPr marL="0" lvl="0" indent="0">
              <a:lnSpc>
                <a:spcPct val="100000"/>
              </a:lnSpc>
              <a:spcBef>
                <a:spcPts val="0"/>
              </a:spcBef>
              <a:buSzPts val="2000"/>
            </a:pPr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402492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Finanzierung">
  <p:cSld name="Finanzierung"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9"/>
          <p:cNvSpPr txBox="1">
            <a:spLocks noGrp="1"/>
          </p:cNvSpPr>
          <p:nvPr>
            <p:ph type="body" idx="1"/>
          </p:nvPr>
        </p:nvSpPr>
        <p:spPr>
          <a:xfrm>
            <a:off x="2179161" y="3113786"/>
            <a:ext cx="4749959" cy="2036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>
                <a:latin typeface="Aptos" panose="020B0004020202020204" pitchFamily="34" charset="0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10" name="Google Shape;110;p29" descr="Ein Bild, das Screenshot, Schrift, Text, Electric Blue (Farbe) enthält.&#10;&#10;Automatisch generierte Beschreibu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041071" y="2129065"/>
            <a:ext cx="3150689" cy="87296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6577466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inhalt und Tabelle">
  <p:cSld name="1_Titelinhalt und Tabelle">
    <p:bg>
      <p:bgPr>
        <a:solidFill>
          <a:schemeClr val="lt1"/>
        </a:solidFill>
        <a:effectLst/>
      </p:bgPr>
    </p:bg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26"/>
          <p:cNvSpPr txBox="1">
            <a:spLocks noGrp="1"/>
          </p:cNvSpPr>
          <p:nvPr>
            <p:ph type="title"/>
          </p:nvPr>
        </p:nvSpPr>
        <p:spPr>
          <a:xfrm>
            <a:off x="3661409" y="4506329"/>
            <a:ext cx="7936230" cy="1380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cxnSp>
        <p:nvCxnSpPr>
          <p:cNvPr id="71" name="Google Shape;71;p26"/>
          <p:cNvCxnSpPr/>
          <p:nvPr/>
        </p:nvCxnSpPr>
        <p:spPr>
          <a:xfrm>
            <a:off x="3661409" y="5968879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2" name="Google Shape;72;p26"/>
          <p:cNvSpPr txBox="1">
            <a:spLocks noGrp="1"/>
          </p:cNvSpPr>
          <p:nvPr>
            <p:ph type="body" idx="1"/>
          </p:nvPr>
        </p:nvSpPr>
        <p:spPr>
          <a:xfrm>
            <a:off x="603885" y="778948"/>
            <a:ext cx="2825115" cy="35360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000">
                <a:latin typeface="Aptos" panose="020B0004020202020204" pitchFamily="34" charset="0"/>
              </a:defRPr>
            </a:lvl1pPr>
            <a:lvl2pPr marL="914400" lvl="1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None/>
              <a:defRPr sz="2000"/>
            </a:lvl2pPr>
            <a:lvl3pPr marL="1371600" lvl="2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None/>
              <a:defRPr sz="2000"/>
            </a:lvl3pPr>
            <a:lvl4pPr marL="1828800" lvl="3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None/>
              <a:defRPr sz="2000"/>
            </a:lvl4pPr>
            <a:lvl5pPr marL="2286000" lvl="4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None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3" name="Google Shape;73;p26"/>
          <p:cNvSpPr txBox="1">
            <a:spLocks noGrp="1"/>
          </p:cNvSpPr>
          <p:nvPr>
            <p:ph type="body" idx="2"/>
          </p:nvPr>
        </p:nvSpPr>
        <p:spPr>
          <a:xfrm>
            <a:off x="3661410" y="1934758"/>
            <a:ext cx="7936230" cy="25715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None/>
              <a:defRPr sz="2400">
                <a:latin typeface="Aptos" panose="020B0004020202020204" pitchFamily="34" charset="0"/>
              </a:defRPr>
            </a:lvl1pPr>
            <a:lvl2pPr marL="914400" lvl="1" indent="-355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4" name="Google Shape;74;p26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75" name="Google Shape;75;p26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sl-SI" dirty="0"/>
          </a:p>
        </p:txBody>
      </p:sp>
      <p:grpSp>
        <p:nvGrpSpPr>
          <p:cNvPr id="76" name="Google Shape;76;p26"/>
          <p:cNvGrpSpPr/>
          <p:nvPr/>
        </p:nvGrpSpPr>
        <p:grpSpPr>
          <a:xfrm rot="-5400000">
            <a:off x="-1340601" y="4196010"/>
            <a:ext cx="3053166" cy="2270813"/>
            <a:chOff x="4881398" y="2159825"/>
            <a:chExt cx="3881604" cy="2778984"/>
          </a:xfrm>
        </p:grpSpPr>
        <p:sp>
          <p:nvSpPr>
            <p:cNvPr id="77" name="Google Shape;77;p26"/>
            <p:cNvSpPr/>
            <p:nvPr/>
          </p:nvSpPr>
          <p:spPr>
            <a:xfrm>
              <a:off x="6424812" y="2159825"/>
              <a:ext cx="2338190" cy="2338190"/>
            </a:xfrm>
            <a:prstGeom prst="pie">
              <a:avLst>
                <a:gd name="adj1" fmla="val 0"/>
                <a:gd name="adj2" fmla="val 10795612"/>
              </a:avLst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chemeClr val="lt1"/>
                </a:solidFill>
                <a:latin typeface="Aptos" panose="020B0004020202020204" pitchFamily="34" charset="0"/>
                <a:ea typeface="Arial"/>
                <a:cs typeface="Arial"/>
                <a:sym typeface="Arial"/>
              </a:endParaRPr>
            </a:p>
          </p:txBody>
        </p:sp>
        <p:sp>
          <p:nvSpPr>
            <p:cNvPr id="78" name="Google Shape;78;p26"/>
            <p:cNvSpPr/>
            <p:nvPr/>
          </p:nvSpPr>
          <p:spPr>
            <a:xfrm>
              <a:off x="4881398" y="2622831"/>
              <a:ext cx="1393345" cy="1412178"/>
            </a:xfrm>
            <a:prstGeom prst="pie">
              <a:avLst>
                <a:gd name="adj1" fmla="val 0"/>
                <a:gd name="adj2" fmla="val 10851802"/>
              </a:avLst>
            </a:prstGeom>
            <a:solidFill>
              <a:srgbClr val="64B1B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chemeClr val="lt1"/>
                </a:solidFill>
                <a:latin typeface="Aptos" panose="020B0004020202020204" pitchFamily="34" charset="0"/>
                <a:ea typeface="Arial"/>
                <a:cs typeface="Arial"/>
                <a:sym typeface="Arial"/>
              </a:endParaRPr>
            </a:p>
          </p:txBody>
        </p:sp>
        <p:sp>
          <p:nvSpPr>
            <p:cNvPr id="79" name="Google Shape;79;p26"/>
            <p:cNvSpPr/>
            <p:nvPr/>
          </p:nvSpPr>
          <p:spPr>
            <a:xfrm>
              <a:off x="5871703" y="4132729"/>
              <a:ext cx="806080" cy="80608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chemeClr val="lt1"/>
                </a:solidFill>
                <a:latin typeface="Aptos" panose="020B0004020202020204" pitchFamily="34" charset="0"/>
                <a:ea typeface="Arial"/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698361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inhalt und Tabelle" preserve="1" userDrawn="1">
  <p:cSld name="2_Titelinhalt und Tabelle">
    <p:bg>
      <p:bgPr>
        <a:solidFill>
          <a:schemeClr val="lt1"/>
        </a:solidFill>
        <a:effectLst/>
      </p:bgPr>
    </p:bg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1C5C9902-4870-EF42-D2CE-EED25CD41A57}"/>
              </a:ext>
            </a:extLst>
          </p:cNvPr>
          <p:cNvGrpSpPr/>
          <p:nvPr userDrawn="1"/>
        </p:nvGrpSpPr>
        <p:grpSpPr>
          <a:xfrm>
            <a:off x="-2071797" y="2439793"/>
            <a:ext cx="6106290" cy="5669493"/>
            <a:chOff x="-2071797" y="2439793"/>
            <a:chExt cx="6106290" cy="5669493"/>
          </a:xfrm>
        </p:grpSpPr>
        <p:sp>
          <p:nvSpPr>
            <p:cNvPr id="2" name="Google Shape;56;p22">
              <a:extLst>
                <a:ext uri="{FF2B5EF4-FFF2-40B4-BE49-F238E27FC236}">
                  <a16:creationId xmlns:a16="http://schemas.microsoft.com/office/drawing/2014/main" id="{8A429A4E-07A8-68B7-4752-A46E851A302B}"/>
                </a:ext>
              </a:extLst>
            </p:cNvPr>
            <p:cNvSpPr/>
            <p:nvPr userDrawn="1"/>
          </p:nvSpPr>
          <p:spPr>
            <a:xfrm rot="16200000">
              <a:off x="-1994302" y="2784058"/>
              <a:ext cx="3988604" cy="4143593"/>
            </a:xfrm>
            <a:prstGeom prst="pie">
              <a:avLst>
                <a:gd name="adj1" fmla="val 0"/>
                <a:gd name="adj2" fmla="val 10795612"/>
              </a:avLst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chemeClr val="lt1"/>
                </a:solidFill>
                <a:latin typeface="Aptos" panose="020B0004020202020204" pitchFamily="34" charset="0"/>
                <a:ea typeface="Arial"/>
                <a:cs typeface="Arial"/>
                <a:sym typeface="Arial"/>
              </a:endParaRPr>
            </a:p>
          </p:txBody>
        </p:sp>
        <p:sp>
          <p:nvSpPr>
            <p:cNvPr id="3" name="Google Shape;57;p22">
              <a:extLst>
                <a:ext uri="{FF2B5EF4-FFF2-40B4-BE49-F238E27FC236}">
                  <a16:creationId xmlns:a16="http://schemas.microsoft.com/office/drawing/2014/main" id="{CBA8D95D-6134-ECC4-C18E-388485F922B5}"/>
                </a:ext>
              </a:extLst>
            </p:cNvPr>
            <p:cNvSpPr/>
            <p:nvPr userDrawn="1"/>
          </p:nvSpPr>
          <p:spPr>
            <a:xfrm rot="10800000">
              <a:off x="1657654" y="5606713"/>
              <a:ext cx="2376839" cy="2502573"/>
            </a:xfrm>
            <a:prstGeom prst="pie">
              <a:avLst>
                <a:gd name="adj1" fmla="val 0"/>
                <a:gd name="adj2" fmla="val 10851802"/>
              </a:avLst>
            </a:prstGeom>
            <a:solidFill>
              <a:srgbClr val="64B1B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chemeClr val="lt1"/>
                </a:solidFill>
                <a:latin typeface="Aptos" panose="020B0004020202020204" pitchFamily="34" charset="0"/>
                <a:ea typeface="Arial"/>
                <a:cs typeface="Arial"/>
                <a:sym typeface="Arial"/>
              </a:endParaRPr>
            </a:p>
          </p:txBody>
        </p:sp>
        <p:sp>
          <p:nvSpPr>
            <p:cNvPr id="4" name="Google Shape;58;p22">
              <a:extLst>
                <a:ext uri="{FF2B5EF4-FFF2-40B4-BE49-F238E27FC236}">
                  <a16:creationId xmlns:a16="http://schemas.microsoft.com/office/drawing/2014/main" id="{521007E2-5395-878C-22EF-A57F8E6B2813}"/>
                </a:ext>
              </a:extLst>
            </p:cNvPr>
            <p:cNvSpPr/>
            <p:nvPr userDrawn="1"/>
          </p:nvSpPr>
          <p:spPr>
            <a:xfrm rot="13446178">
              <a:off x="691437" y="2439793"/>
              <a:ext cx="1375053" cy="140689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chemeClr val="lt1"/>
                </a:solidFill>
                <a:latin typeface="Aptos" panose="020B0004020202020204" pitchFamily="34" charset="0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70" name="Google Shape;70;p26"/>
          <p:cNvSpPr txBox="1">
            <a:spLocks noGrp="1"/>
          </p:cNvSpPr>
          <p:nvPr>
            <p:ph type="title"/>
          </p:nvPr>
        </p:nvSpPr>
        <p:spPr>
          <a:xfrm>
            <a:off x="3661409" y="4789088"/>
            <a:ext cx="7936230" cy="7888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cxnSp>
        <p:nvCxnSpPr>
          <p:cNvPr id="71" name="Google Shape;71;p26"/>
          <p:cNvCxnSpPr/>
          <p:nvPr/>
        </p:nvCxnSpPr>
        <p:spPr>
          <a:xfrm>
            <a:off x="3661409" y="5659694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3" name="Google Shape;73;p26"/>
          <p:cNvSpPr txBox="1">
            <a:spLocks noGrp="1"/>
          </p:cNvSpPr>
          <p:nvPr>
            <p:ph type="body" idx="2"/>
          </p:nvPr>
        </p:nvSpPr>
        <p:spPr>
          <a:xfrm>
            <a:off x="3661410" y="2068912"/>
            <a:ext cx="7936230" cy="25715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None/>
              <a:defRPr sz="2400">
                <a:latin typeface="Aptos" panose="020B0004020202020204" pitchFamily="34" charset="0"/>
              </a:defRPr>
            </a:lvl1pPr>
            <a:lvl2pPr marL="914400" lvl="1" indent="-355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4" name="Google Shape;74;p26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75" name="Google Shape;75;p26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4513522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userDrawn="1">
  <p:cSld name="Title and Content"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85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sl-SI" dirty="0"/>
          </a:p>
        </p:txBody>
      </p:sp>
      <p:sp>
        <p:nvSpPr>
          <p:cNvPr id="90" name="Google Shape;90;p85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cxnSp>
        <p:nvCxnSpPr>
          <p:cNvPr id="6" name="Google Shape;44;p24">
            <a:extLst>
              <a:ext uri="{FF2B5EF4-FFF2-40B4-BE49-F238E27FC236}">
                <a16:creationId xmlns:a16="http://schemas.microsoft.com/office/drawing/2014/main" id="{14067E3E-0322-15D1-38DF-D8130E57589E}"/>
              </a:ext>
            </a:extLst>
          </p:cNvPr>
          <p:cNvCxnSpPr>
            <a:cxnSpLocks/>
          </p:cNvCxnSpPr>
          <p:nvPr userDrawn="1"/>
        </p:nvCxnSpPr>
        <p:spPr>
          <a:xfrm>
            <a:off x="594360" y="1008752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" name="Google Shape;70;p26">
            <a:extLst>
              <a:ext uri="{FF2B5EF4-FFF2-40B4-BE49-F238E27FC236}">
                <a16:creationId xmlns:a16="http://schemas.microsoft.com/office/drawing/2014/main" id="{E3C93DD9-9245-9736-FDB2-6A86B2383DE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4360" y="365124"/>
            <a:ext cx="10971827" cy="5778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45593547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3" preserve="1" userDrawn="1">
  <p:cSld name="1_Titel 3">
    <p:bg>
      <p:bgPr>
        <a:solidFill>
          <a:schemeClr val="lt1"/>
        </a:solidFill>
        <a:effectLst/>
      </p:bgPr>
    </p:bg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0"/>
          <p:cNvSpPr/>
          <p:nvPr/>
        </p:nvSpPr>
        <p:spPr>
          <a:xfrm>
            <a:off x="10879755" y="-1244903"/>
            <a:ext cx="2624490" cy="2489806"/>
          </a:xfrm>
          <a:prstGeom prst="pie">
            <a:avLst>
              <a:gd name="adj1" fmla="val 5413995"/>
              <a:gd name="adj2" fmla="val 10826281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106" name="Google Shape;106;p20"/>
          <p:cNvSpPr/>
          <p:nvPr/>
        </p:nvSpPr>
        <p:spPr>
          <a:xfrm>
            <a:off x="6210036" y="-1896488"/>
            <a:ext cx="3792975" cy="3792975"/>
          </a:xfrm>
          <a:prstGeom prst="pie">
            <a:avLst>
              <a:gd name="adj1" fmla="val 0"/>
              <a:gd name="adj2" fmla="val 10851802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107" name="Google Shape;107;p20"/>
          <p:cNvSpPr/>
          <p:nvPr/>
        </p:nvSpPr>
        <p:spPr>
          <a:xfrm rot="5400000">
            <a:off x="10295512" y="1466630"/>
            <a:ext cx="3792975" cy="3792975"/>
          </a:xfrm>
          <a:prstGeom prst="pie">
            <a:avLst>
              <a:gd name="adj1" fmla="val 0"/>
              <a:gd name="adj2" fmla="val 10837603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cxnSp>
        <p:nvCxnSpPr>
          <p:cNvPr id="3" name="Google Shape;27;p18">
            <a:extLst>
              <a:ext uri="{FF2B5EF4-FFF2-40B4-BE49-F238E27FC236}">
                <a16:creationId xmlns:a16="http://schemas.microsoft.com/office/drawing/2014/main" id="{8CA8CAED-E66F-480C-E62D-A5ADF3CBE402}"/>
              </a:ext>
            </a:extLst>
          </p:cNvPr>
          <p:cNvCxnSpPr/>
          <p:nvPr userDrawn="1"/>
        </p:nvCxnSpPr>
        <p:spPr>
          <a:xfrm>
            <a:off x="597408" y="3956185"/>
            <a:ext cx="2130552" cy="0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4" name="Google Shape;23;p18">
            <a:extLst>
              <a:ext uri="{FF2B5EF4-FFF2-40B4-BE49-F238E27FC236}">
                <a16:creationId xmlns:a16="http://schemas.microsoft.com/office/drawing/2014/main" id="{C9E76A67-0954-1F6E-9CD6-359773E5965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4360" y="3117966"/>
            <a:ext cx="9069335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60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C14BA3A-6EE3-CA86-3FBB-A13E8ED39AAA}"/>
              </a:ext>
            </a:extLst>
          </p:cNvPr>
          <p:cNvSpPr/>
          <p:nvPr userDrawn="1"/>
        </p:nvSpPr>
        <p:spPr>
          <a:xfrm>
            <a:off x="0" y="5067300"/>
            <a:ext cx="5011330" cy="1539240"/>
          </a:xfrm>
          <a:prstGeom prst="rect">
            <a:avLst/>
          </a:prstGeom>
          <a:solidFill>
            <a:schemeClr val="bg1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dirty="0">
              <a:latin typeface="Aptos" panose="020B0004020202020204" pitchFamily="34" charset="0"/>
            </a:endParaRPr>
          </a:p>
        </p:txBody>
      </p:sp>
      <p:pic>
        <p:nvPicPr>
          <p:cNvPr id="9" name="Google Shape;121;p1" descr="Ein Bild, das Text, Screenshot, Schrift enthält.&#10;&#10;KI-generierte Inhalte können fehlerhaft sein.">
            <a:extLst>
              <a:ext uri="{FF2B5EF4-FFF2-40B4-BE49-F238E27FC236}">
                <a16:creationId xmlns:a16="http://schemas.microsoft.com/office/drawing/2014/main" id="{C7D1C118-54BD-27AB-88FE-ABF5BAEACB58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 l="66196" b="19223"/>
          <a:stretch>
            <a:fillRect/>
          </a:stretch>
        </p:blipFill>
        <p:spPr>
          <a:xfrm>
            <a:off x="3129059" y="5259606"/>
            <a:ext cx="1364732" cy="1257928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C8B71067-4945-2024-C59D-FF7763531B49}"/>
              </a:ext>
            </a:extLst>
          </p:cNvPr>
          <p:cNvGrpSpPr/>
          <p:nvPr userDrawn="1"/>
        </p:nvGrpSpPr>
        <p:grpSpPr>
          <a:xfrm>
            <a:off x="476075" y="5259605"/>
            <a:ext cx="2485252" cy="1156869"/>
            <a:chOff x="1611955" y="3017474"/>
            <a:chExt cx="2270669" cy="1056982"/>
          </a:xfrm>
        </p:grpSpPr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58E659AE-532E-9444-3513-0D2CFF50DD0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 l="34134" t="37938" r="5209" b="38206"/>
            <a:stretch>
              <a:fillRect/>
            </a:stretch>
          </p:blipFill>
          <p:spPr>
            <a:xfrm>
              <a:off x="1611955" y="3017474"/>
              <a:ext cx="2270669" cy="595358"/>
            </a:xfrm>
            <a:prstGeom prst="rect">
              <a:avLst/>
            </a:prstGeom>
          </p:spPr>
        </p:pic>
        <p:sp>
          <p:nvSpPr>
            <p:cNvPr id="12" name="Google Shape;121;p22">
              <a:extLst>
                <a:ext uri="{FF2B5EF4-FFF2-40B4-BE49-F238E27FC236}">
                  <a16:creationId xmlns:a16="http://schemas.microsoft.com/office/drawing/2014/main" id="{712497D7-2099-1A02-868D-790A47ED4782}"/>
                </a:ext>
              </a:extLst>
            </p:cNvPr>
            <p:cNvSpPr txBox="1"/>
            <p:nvPr/>
          </p:nvSpPr>
          <p:spPr>
            <a:xfrm>
              <a:off x="1611955" y="3612832"/>
              <a:ext cx="2270669" cy="46162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just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sl-SI" sz="600" b="0" i="0" u="none" strike="noStrike" cap="none" noProof="0" dirty="0">
                  <a:latin typeface="Aptos" panose="020B0004020202020204" pitchFamily="34" charset="0"/>
                  <a:ea typeface="Arial"/>
                  <a:cs typeface="Arial" panose="020B0604020202020204" pitchFamily="34" charset="0"/>
                  <a:sym typeface="Arial"/>
                </a:rPr>
                <a:t>Sofinancira Evropska unija. Izražena stališča in mnenja so izključno </a:t>
              </a:r>
              <a:r>
                <a:rPr lang="sl-SI" sz="600" noProof="0" dirty="0">
                  <a:latin typeface="Aptos" panose="020B0004020202020204" pitchFamily="34" charset="0"/>
                  <a:cs typeface="Arial" panose="020B0604020202020204" pitchFamily="34" charset="0"/>
                </a:rPr>
                <a:t>stališča avtoric </a:t>
              </a:r>
              <a:r>
                <a:rPr lang="sl-SI" sz="600" b="0" i="0" u="none" strike="noStrike" cap="none" noProof="0" dirty="0">
                  <a:latin typeface="Aptos" panose="020B0004020202020204" pitchFamily="34" charset="0"/>
                  <a:ea typeface="Arial"/>
                  <a:cs typeface="Arial" panose="020B0604020202020204" pitchFamily="34" charset="0"/>
                  <a:sym typeface="Arial"/>
                </a:rPr>
                <a:t>in ne odražajo nujno </a:t>
              </a:r>
              <a:r>
                <a:rPr lang="sl-SI" sz="600" noProof="0" dirty="0">
                  <a:latin typeface="Aptos" panose="020B0004020202020204" pitchFamily="34" charset="0"/>
                  <a:cs typeface="Arial" panose="020B0604020202020204" pitchFamily="34" charset="0"/>
                </a:rPr>
                <a:t>stališč Evropske unije (EU) ali Izvajalske agencije za izobraževanje in kulturo (EACEA). Niti Evropska unija niti EACEA zanje nista odgovorni</a:t>
              </a:r>
              <a:r>
                <a:rPr lang="sl-SI" sz="600" b="0" i="0" u="none" strike="noStrike" cap="none" noProof="0" dirty="0">
                  <a:latin typeface="Aptos" panose="020B0004020202020204" pitchFamily="34" charset="0"/>
                  <a:ea typeface="Arial"/>
                  <a:cs typeface="Arial" panose="020B0604020202020204" pitchFamily="34" charset="0"/>
                  <a:sym typeface="Arial"/>
                </a:rPr>
                <a:t>.</a:t>
              </a:r>
            </a:p>
          </p:txBody>
        </p:sp>
      </p:grpSp>
      <p:pic>
        <p:nvPicPr>
          <p:cNvPr id="14" name="Google Shape;116;p1" descr="Ein Bild, das Text, Schrift, Screenshot, Grafiken enthält.&#10;&#10;Automatisch generierte Beschreibung">
            <a:extLst>
              <a:ext uri="{FF2B5EF4-FFF2-40B4-BE49-F238E27FC236}">
                <a16:creationId xmlns:a16="http://schemas.microsoft.com/office/drawing/2014/main" id="{C271260D-1A30-4701-907E-CD9CAA1DFBA1}"/>
              </a:ext>
            </a:extLst>
          </p:cNvPr>
          <p:cNvPicPr preferRelativeResize="0"/>
          <p:nvPr userDrawn="1"/>
        </p:nvPicPr>
        <p:blipFill rotWithShape="1">
          <a:blip r:embed="rId4">
            <a:alphaModFix/>
          </a:blip>
          <a:srcRect r="35726"/>
          <a:stretch>
            <a:fillRect/>
          </a:stretch>
        </p:blipFill>
        <p:spPr>
          <a:xfrm>
            <a:off x="6818788" y="4836746"/>
            <a:ext cx="3389663" cy="1904297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116;p1" descr="Ein Bild, das Text, Schrift, Screenshot, Grafiken enthält.&#10;&#10;Automatisch generierte Beschreibung">
            <a:extLst>
              <a:ext uri="{FF2B5EF4-FFF2-40B4-BE49-F238E27FC236}">
                <a16:creationId xmlns:a16="http://schemas.microsoft.com/office/drawing/2014/main" id="{08E04F89-DDBC-0DD2-95FD-02B9E041B3EC}"/>
              </a:ext>
            </a:extLst>
          </p:cNvPr>
          <p:cNvPicPr preferRelativeResize="0"/>
          <p:nvPr userDrawn="1"/>
        </p:nvPicPr>
        <p:blipFill rotWithShape="1">
          <a:blip r:embed="rId4">
            <a:alphaModFix/>
          </a:blip>
          <a:srcRect l="64272" r="594" b="43237"/>
          <a:stretch>
            <a:fillRect/>
          </a:stretch>
        </p:blipFill>
        <p:spPr>
          <a:xfrm>
            <a:off x="10208451" y="4836746"/>
            <a:ext cx="1852892" cy="108094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0991434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genda 1" preserve="1" userDrawn="1">
  <p:cSld name="1_Agenda 1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8"/>
          <p:cNvSpPr/>
          <p:nvPr/>
        </p:nvSpPr>
        <p:spPr>
          <a:xfrm>
            <a:off x="9879382" y="-1169095"/>
            <a:ext cx="2338190" cy="2338190"/>
          </a:xfrm>
          <a:prstGeom prst="pie">
            <a:avLst>
              <a:gd name="adj1" fmla="val 0"/>
              <a:gd name="adj2" fmla="val 10795612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25" name="Google Shape;25;p18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26" name="Google Shape;26;p18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sl-SI" dirty="0"/>
          </a:p>
        </p:txBody>
      </p:sp>
      <p:cxnSp>
        <p:nvCxnSpPr>
          <p:cNvPr id="27" name="Google Shape;27;p18"/>
          <p:cNvCxnSpPr/>
          <p:nvPr/>
        </p:nvCxnSpPr>
        <p:spPr>
          <a:xfrm>
            <a:off x="594360" y="2316480"/>
            <a:ext cx="2130552" cy="0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8" name="Google Shape;28;p18"/>
          <p:cNvSpPr/>
          <p:nvPr/>
        </p:nvSpPr>
        <p:spPr>
          <a:xfrm>
            <a:off x="8076007" y="-706089"/>
            <a:ext cx="1393345" cy="1412178"/>
          </a:xfrm>
          <a:prstGeom prst="pie">
            <a:avLst>
              <a:gd name="adj1" fmla="val 0"/>
              <a:gd name="adj2" fmla="val 10851802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29" name="Google Shape;29;p18"/>
          <p:cNvSpPr/>
          <p:nvPr/>
        </p:nvSpPr>
        <p:spPr>
          <a:xfrm>
            <a:off x="9723419" y="301731"/>
            <a:ext cx="846741" cy="808715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2" name="Google Shape;23;p18">
            <a:extLst>
              <a:ext uri="{FF2B5EF4-FFF2-40B4-BE49-F238E27FC236}">
                <a16:creationId xmlns:a16="http://schemas.microsoft.com/office/drawing/2014/main" id="{62DF6C10-1948-2BF7-66DF-3A056BB69B42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94359" y="1679229"/>
            <a:ext cx="11009969" cy="541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sl-SI" dirty="0"/>
              <a:t>Viri</a:t>
            </a:r>
            <a:endParaRPr dirty="0"/>
          </a:p>
        </p:txBody>
      </p:sp>
      <p:sp>
        <p:nvSpPr>
          <p:cNvPr id="3" name="Google Shape;24;p18">
            <a:extLst>
              <a:ext uri="{FF2B5EF4-FFF2-40B4-BE49-F238E27FC236}">
                <a16:creationId xmlns:a16="http://schemas.microsoft.com/office/drawing/2014/main" id="{0E6F5E67-1C74-9ED4-7237-E291D169A024}"/>
              </a:ext>
            </a:extLst>
          </p:cNvPr>
          <p:cNvSpPr txBox="1">
            <a:spLocks noGrp="1"/>
          </p:cNvSpPr>
          <p:nvPr>
            <p:ph type="body" idx="13"/>
          </p:nvPr>
        </p:nvSpPr>
        <p:spPr>
          <a:xfrm>
            <a:off x="594359" y="2739118"/>
            <a:ext cx="11009969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None/>
              <a:defRPr sz="1200" b="0" i="0">
                <a:solidFill>
                  <a:srgbClr val="3F3F3F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914400" lvl="1" indent="-355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111471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und Inhalt " preserve="1" userDrawn="1">
  <p:cSld name="Naslov in besedilo levo">
    <p:bg>
      <p:bgPr>
        <a:solidFill>
          <a:schemeClr val="lt1"/>
        </a:solidFill>
        <a:effectLst/>
      </p:bgPr>
    </p:bg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4" name="Google Shape;44;p24"/>
          <p:cNvCxnSpPr/>
          <p:nvPr/>
        </p:nvCxnSpPr>
        <p:spPr>
          <a:xfrm>
            <a:off x="6318885" y="5952831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47" name="Google Shape;47;p24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48" name="Google Shape;48;p24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sl-SI" dirty="0"/>
          </a:p>
        </p:txBody>
      </p:sp>
      <p:sp>
        <p:nvSpPr>
          <p:cNvPr id="49" name="Google Shape;49;p24"/>
          <p:cNvSpPr/>
          <p:nvPr/>
        </p:nvSpPr>
        <p:spPr>
          <a:xfrm>
            <a:off x="8601559" y="-1416132"/>
            <a:ext cx="2848220" cy="2848220"/>
          </a:xfrm>
          <a:prstGeom prst="pie">
            <a:avLst>
              <a:gd name="adj1" fmla="val 0"/>
              <a:gd name="adj2" fmla="val 10795612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50" name="Google Shape;50;p24"/>
          <p:cNvSpPr/>
          <p:nvPr/>
        </p:nvSpPr>
        <p:spPr>
          <a:xfrm>
            <a:off x="6179401" y="-908076"/>
            <a:ext cx="1807674" cy="1832107"/>
          </a:xfrm>
          <a:prstGeom prst="pie">
            <a:avLst>
              <a:gd name="adj1" fmla="val 0"/>
              <a:gd name="adj2" fmla="val 10851802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51" name="Google Shape;51;p24"/>
          <p:cNvSpPr/>
          <p:nvPr/>
        </p:nvSpPr>
        <p:spPr>
          <a:xfrm>
            <a:off x="7827282" y="1627027"/>
            <a:ext cx="1307555" cy="1307555"/>
          </a:xfrm>
          <a:prstGeom prst="ellipse">
            <a:avLst/>
          </a:prstGeom>
          <a:solidFill>
            <a:srgbClr val="CBE27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2" name="Google Shape;70;p26">
            <a:extLst>
              <a:ext uri="{FF2B5EF4-FFF2-40B4-BE49-F238E27FC236}">
                <a16:creationId xmlns:a16="http://schemas.microsoft.com/office/drawing/2014/main" id="{C150ACFE-C1AC-62E7-DD98-08D8617A4DC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318885" y="4506329"/>
            <a:ext cx="5278755" cy="1380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4" name="Google Shape;61;p23">
            <a:extLst>
              <a:ext uri="{FF2B5EF4-FFF2-40B4-BE49-F238E27FC236}">
                <a16:creationId xmlns:a16="http://schemas.microsoft.com/office/drawing/2014/main" id="{B451E4F4-7E38-F884-257C-B1EEB8187D08}"/>
              </a:ext>
            </a:extLst>
          </p:cNvPr>
          <p:cNvSpPr txBox="1">
            <a:spLocks noGrp="1"/>
          </p:cNvSpPr>
          <p:nvPr>
            <p:ph type="body" idx="16"/>
          </p:nvPr>
        </p:nvSpPr>
        <p:spPr>
          <a:xfrm>
            <a:off x="594360" y="5543453"/>
            <a:ext cx="5207794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000">
                <a:latin typeface="Aptos" panose="020B0004020202020204" pitchFamily="34" charset="0"/>
              </a:defRPr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476005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und Inhalt " preserve="1" userDrawn="1">
  <p:cSld name="1_Titel und Inhalt ">
    <p:bg>
      <p:bgPr>
        <a:solidFill>
          <a:schemeClr val="lt1"/>
        </a:solidFill>
        <a:effectLst/>
      </p:bgPr>
    </p:bg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4" name="Google Shape;44;p24"/>
          <p:cNvCxnSpPr/>
          <p:nvPr/>
        </p:nvCxnSpPr>
        <p:spPr>
          <a:xfrm>
            <a:off x="6318885" y="5952831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47" name="Google Shape;47;p24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48" name="Google Shape;48;p24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sl-SI" dirty="0"/>
          </a:p>
        </p:txBody>
      </p:sp>
      <p:sp>
        <p:nvSpPr>
          <p:cNvPr id="2" name="Google Shape;70;p26">
            <a:extLst>
              <a:ext uri="{FF2B5EF4-FFF2-40B4-BE49-F238E27FC236}">
                <a16:creationId xmlns:a16="http://schemas.microsoft.com/office/drawing/2014/main" id="{C150ACFE-C1AC-62E7-DD98-08D8617A4DC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318885" y="4506329"/>
            <a:ext cx="5278755" cy="1380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Google Shape;98;p27">
            <a:extLst>
              <a:ext uri="{FF2B5EF4-FFF2-40B4-BE49-F238E27FC236}">
                <a16:creationId xmlns:a16="http://schemas.microsoft.com/office/drawing/2014/main" id="{25B6E8BC-17F6-DBF3-83F6-57AE93B5BA53}"/>
              </a:ext>
            </a:extLst>
          </p:cNvPr>
          <p:cNvSpPr/>
          <p:nvPr userDrawn="1"/>
        </p:nvSpPr>
        <p:spPr>
          <a:xfrm>
            <a:off x="9879382" y="-1169095"/>
            <a:ext cx="2338190" cy="2338190"/>
          </a:xfrm>
          <a:prstGeom prst="pie">
            <a:avLst>
              <a:gd name="adj1" fmla="val 0"/>
              <a:gd name="adj2" fmla="val 10795612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5" name="Google Shape;99;p27">
            <a:extLst>
              <a:ext uri="{FF2B5EF4-FFF2-40B4-BE49-F238E27FC236}">
                <a16:creationId xmlns:a16="http://schemas.microsoft.com/office/drawing/2014/main" id="{23031AD6-D367-4A7F-334F-55301C0EC8EA}"/>
              </a:ext>
            </a:extLst>
          </p:cNvPr>
          <p:cNvSpPr/>
          <p:nvPr userDrawn="1"/>
        </p:nvSpPr>
        <p:spPr>
          <a:xfrm>
            <a:off x="8335968" y="-706089"/>
            <a:ext cx="1393345" cy="1412178"/>
          </a:xfrm>
          <a:prstGeom prst="pie">
            <a:avLst>
              <a:gd name="adj1" fmla="val 0"/>
              <a:gd name="adj2" fmla="val 10851802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6" name="Google Shape;100;p27">
            <a:extLst>
              <a:ext uri="{FF2B5EF4-FFF2-40B4-BE49-F238E27FC236}">
                <a16:creationId xmlns:a16="http://schemas.microsoft.com/office/drawing/2014/main" id="{D1AF6040-9FE5-0D85-3C02-294F6794D6B5}"/>
              </a:ext>
            </a:extLst>
          </p:cNvPr>
          <p:cNvSpPr/>
          <p:nvPr userDrawn="1"/>
        </p:nvSpPr>
        <p:spPr>
          <a:xfrm>
            <a:off x="9762833" y="493293"/>
            <a:ext cx="806080" cy="80608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049302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und Inhalt " preserve="1" userDrawn="1">
  <p:cSld name="Naslov in dve besedili levo - manjša grafika">
    <p:bg>
      <p:bgPr>
        <a:solidFill>
          <a:schemeClr val="lt1"/>
        </a:solidFill>
        <a:effectLst/>
      </p:bgPr>
    </p:bg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4" name="Google Shape;44;p24"/>
          <p:cNvCxnSpPr/>
          <p:nvPr/>
        </p:nvCxnSpPr>
        <p:spPr>
          <a:xfrm>
            <a:off x="6318885" y="5952831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47" name="Google Shape;47;p24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48" name="Google Shape;48;p24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sl-SI" dirty="0"/>
          </a:p>
        </p:txBody>
      </p:sp>
      <p:sp>
        <p:nvSpPr>
          <p:cNvPr id="2" name="Google Shape;70;p26">
            <a:extLst>
              <a:ext uri="{FF2B5EF4-FFF2-40B4-BE49-F238E27FC236}">
                <a16:creationId xmlns:a16="http://schemas.microsoft.com/office/drawing/2014/main" id="{C150ACFE-C1AC-62E7-DD98-08D8617A4DC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318885" y="4506329"/>
            <a:ext cx="5278755" cy="1380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Google Shape;61;p23">
            <a:extLst>
              <a:ext uri="{FF2B5EF4-FFF2-40B4-BE49-F238E27FC236}">
                <a16:creationId xmlns:a16="http://schemas.microsoft.com/office/drawing/2014/main" id="{5827D0D2-7F5F-06D7-D0ED-F6932F7ABD00}"/>
              </a:ext>
            </a:extLst>
          </p:cNvPr>
          <p:cNvSpPr txBox="1">
            <a:spLocks noGrp="1"/>
          </p:cNvSpPr>
          <p:nvPr>
            <p:ph type="body" idx="15"/>
          </p:nvPr>
        </p:nvSpPr>
        <p:spPr>
          <a:xfrm>
            <a:off x="594360" y="2708904"/>
            <a:ext cx="5207794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000">
                <a:latin typeface="Aptos" panose="020B0004020202020204" pitchFamily="34" charset="0"/>
              </a:defRPr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Google Shape;61;p23">
            <a:extLst>
              <a:ext uri="{FF2B5EF4-FFF2-40B4-BE49-F238E27FC236}">
                <a16:creationId xmlns:a16="http://schemas.microsoft.com/office/drawing/2014/main" id="{B451E4F4-7E38-F884-257C-B1EEB8187D08}"/>
              </a:ext>
            </a:extLst>
          </p:cNvPr>
          <p:cNvSpPr txBox="1">
            <a:spLocks noGrp="1"/>
          </p:cNvSpPr>
          <p:nvPr>
            <p:ph type="body" idx="16"/>
          </p:nvPr>
        </p:nvSpPr>
        <p:spPr>
          <a:xfrm>
            <a:off x="594360" y="5543453"/>
            <a:ext cx="5207794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000">
                <a:latin typeface="Aptos" panose="020B0004020202020204" pitchFamily="34" charset="0"/>
              </a:defRPr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Google Shape;98;p27">
            <a:extLst>
              <a:ext uri="{FF2B5EF4-FFF2-40B4-BE49-F238E27FC236}">
                <a16:creationId xmlns:a16="http://schemas.microsoft.com/office/drawing/2014/main" id="{4203B8D1-96B9-5A6C-0788-4CCFB2E7DDE9}"/>
              </a:ext>
            </a:extLst>
          </p:cNvPr>
          <p:cNvSpPr/>
          <p:nvPr userDrawn="1"/>
        </p:nvSpPr>
        <p:spPr>
          <a:xfrm>
            <a:off x="9879382" y="-1169095"/>
            <a:ext cx="2338190" cy="2338190"/>
          </a:xfrm>
          <a:prstGeom prst="pie">
            <a:avLst>
              <a:gd name="adj1" fmla="val 0"/>
              <a:gd name="adj2" fmla="val 10795612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6" name="Google Shape;99;p27">
            <a:extLst>
              <a:ext uri="{FF2B5EF4-FFF2-40B4-BE49-F238E27FC236}">
                <a16:creationId xmlns:a16="http://schemas.microsoft.com/office/drawing/2014/main" id="{C292904E-ED4B-043D-6EAF-042D4ED5AE87}"/>
              </a:ext>
            </a:extLst>
          </p:cNvPr>
          <p:cNvSpPr/>
          <p:nvPr userDrawn="1"/>
        </p:nvSpPr>
        <p:spPr>
          <a:xfrm>
            <a:off x="8335968" y="-706089"/>
            <a:ext cx="1393345" cy="1412178"/>
          </a:xfrm>
          <a:prstGeom prst="pie">
            <a:avLst>
              <a:gd name="adj1" fmla="val 0"/>
              <a:gd name="adj2" fmla="val 10851802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7" name="Google Shape;100;p27">
            <a:extLst>
              <a:ext uri="{FF2B5EF4-FFF2-40B4-BE49-F238E27FC236}">
                <a16:creationId xmlns:a16="http://schemas.microsoft.com/office/drawing/2014/main" id="{4220048C-6884-B5E0-653D-645FB0CF265F}"/>
              </a:ext>
            </a:extLst>
          </p:cNvPr>
          <p:cNvSpPr/>
          <p:nvPr userDrawn="1"/>
        </p:nvSpPr>
        <p:spPr>
          <a:xfrm>
            <a:off x="9762833" y="493293"/>
            <a:ext cx="806080" cy="80608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577012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und zwei Inhalte 2" preserve="1" userDrawn="1">
  <p:cSld name="1_Titel und zwei Inhalte 2">
    <p:bg>
      <p:bgPr>
        <a:solidFill>
          <a:schemeClr val="lt1"/>
        </a:solidFill>
        <a:effectLst/>
      </p:bgPr>
    </p:bg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3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64" name="Google Shape;64;p23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sl-SI" dirty="0"/>
          </a:p>
        </p:txBody>
      </p:sp>
      <p:cxnSp>
        <p:nvCxnSpPr>
          <p:cNvPr id="8" name="Google Shape;27;p18">
            <a:extLst>
              <a:ext uri="{FF2B5EF4-FFF2-40B4-BE49-F238E27FC236}">
                <a16:creationId xmlns:a16="http://schemas.microsoft.com/office/drawing/2014/main" id="{767E8DCB-FD69-12BF-ACB3-0D493AC48D6A}"/>
              </a:ext>
            </a:extLst>
          </p:cNvPr>
          <p:cNvCxnSpPr/>
          <p:nvPr userDrawn="1"/>
        </p:nvCxnSpPr>
        <p:spPr>
          <a:xfrm>
            <a:off x="594360" y="2316480"/>
            <a:ext cx="2130552" cy="0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9" name="Google Shape;23;p18">
            <a:extLst>
              <a:ext uri="{FF2B5EF4-FFF2-40B4-BE49-F238E27FC236}">
                <a16:creationId xmlns:a16="http://schemas.microsoft.com/office/drawing/2014/main" id="{3208D451-DE01-4D88-79C8-D5E32EF3204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4358" y="1679229"/>
            <a:ext cx="11056621" cy="541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2" name="Google Shape;98;p27">
            <a:extLst>
              <a:ext uri="{FF2B5EF4-FFF2-40B4-BE49-F238E27FC236}">
                <a16:creationId xmlns:a16="http://schemas.microsoft.com/office/drawing/2014/main" id="{9A741083-3BA2-34FC-D438-43BC91B6D7EE}"/>
              </a:ext>
            </a:extLst>
          </p:cNvPr>
          <p:cNvSpPr/>
          <p:nvPr userDrawn="1"/>
        </p:nvSpPr>
        <p:spPr>
          <a:xfrm>
            <a:off x="9879382" y="-1169095"/>
            <a:ext cx="2338190" cy="2338190"/>
          </a:xfrm>
          <a:prstGeom prst="pie">
            <a:avLst>
              <a:gd name="adj1" fmla="val 0"/>
              <a:gd name="adj2" fmla="val 10795612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4" name="Google Shape;99;p27">
            <a:extLst>
              <a:ext uri="{FF2B5EF4-FFF2-40B4-BE49-F238E27FC236}">
                <a16:creationId xmlns:a16="http://schemas.microsoft.com/office/drawing/2014/main" id="{A976C4ED-368C-793D-75C3-816DB7FCE7C9}"/>
              </a:ext>
            </a:extLst>
          </p:cNvPr>
          <p:cNvSpPr/>
          <p:nvPr userDrawn="1"/>
        </p:nvSpPr>
        <p:spPr>
          <a:xfrm>
            <a:off x="8335968" y="-706089"/>
            <a:ext cx="1393345" cy="1412178"/>
          </a:xfrm>
          <a:prstGeom prst="pie">
            <a:avLst>
              <a:gd name="adj1" fmla="val 0"/>
              <a:gd name="adj2" fmla="val 10851802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5" name="Google Shape;100;p27">
            <a:extLst>
              <a:ext uri="{FF2B5EF4-FFF2-40B4-BE49-F238E27FC236}">
                <a16:creationId xmlns:a16="http://schemas.microsoft.com/office/drawing/2014/main" id="{99198825-9EDA-5BDA-65D9-44C8AA3095B3}"/>
              </a:ext>
            </a:extLst>
          </p:cNvPr>
          <p:cNvSpPr/>
          <p:nvPr userDrawn="1"/>
        </p:nvSpPr>
        <p:spPr>
          <a:xfrm>
            <a:off x="9762833" y="493293"/>
            <a:ext cx="806080" cy="80608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6" name="Google Shape;61;p23">
            <a:extLst>
              <a:ext uri="{FF2B5EF4-FFF2-40B4-BE49-F238E27FC236}">
                <a16:creationId xmlns:a16="http://schemas.microsoft.com/office/drawing/2014/main" id="{574E85B0-D359-0FF2-63ED-85D0DA45B5D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94359" y="2654643"/>
            <a:ext cx="11056619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000">
                <a:latin typeface="Aptos" panose="020B0004020202020204" pitchFamily="34" charset="0"/>
              </a:defRPr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463158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3" userDrawn="1">
  <p:cSld name="večji naslov">
    <p:bg>
      <p:bgPr>
        <a:solidFill>
          <a:schemeClr val="lt1"/>
        </a:solidFill>
        <a:effectLst/>
      </p:bgPr>
    </p:bg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0"/>
          <p:cNvSpPr/>
          <p:nvPr/>
        </p:nvSpPr>
        <p:spPr>
          <a:xfrm>
            <a:off x="10879755" y="-1244903"/>
            <a:ext cx="2624490" cy="2489806"/>
          </a:xfrm>
          <a:prstGeom prst="pie">
            <a:avLst>
              <a:gd name="adj1" fmla="val 5413995"/>
              <a:gd name="adj2" fmla="val 10826281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106" name="Google Shape;106;p20"/>
          <p:cNvSpPr/>
          <p:nvPr/>
        </p:nvSpPr>
        <p:spPr>
          <a:xfrm>
            <a:off x="6210036" y="-1896488"/>
            <a:ext cx="3792975" cy="3792975"/>
          </a:xfrm>
          <a:prstGeom prst="pie">
            <a:avLst>
              <a:gd name="adj1" fmla="val 0"/>
              <a:gd name="adj2" fmla="val 10851802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107" name="Google Shape;107;p20"/>
          <p:cNvSpPr/>
          <p:nvPr/>
        </p:nvSpPr>
        <p:spPr>
          <a:xfrm rot="5400000">
            <a:off x="10295512" y="1532512"/>
            <a:ext cx="3792975" cy="3792975"/>
          </a:xfrm>
          <a:prstGeom prst="pie">
            <a:avLst>
              <a:gd name="adj1" fmla="val 0"/>
              <a:gd name="adj2" fmla="val 10837603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2" name="Google Shape;24;p18">
            <a:extLst>
              <a:ext uri="{FF2B5EF4-FFF2-40B4-BE49-F238E27FC236}">
                <a16:creationId xmlns:a16="http://schemas.microsoft.com/office/drawing/2014/main" id="{B8D25799-71AB-7417-596D-CC5F4C608452}"/>
              </a:ext>
            </a:extLst>
          </p:cNvPr>
          <p:cNvSpPr txBox="1">
            <a:spLocks noGrp="1"/>
          </p:cNvSpPr>
          <p:nvPr>
            <p:ph type="body" idx="10"/>
          </p:nvPr>
        </p:nvSpPr>
        <p:spPr>
          <a:xfrm>
            <a:off x="597407" y="4055741"/>
            <a:ext cx="5350543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None/>
              <a:defRPr sz="2400" b="1" i="0">
                <a:solidFill>
                  <a:schemeClr val="accent4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914400" lvl="1" indent="-355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3" name="Google Shape;27;p18">
            <a:extLst>
              <a:ext uri="{FF2B5EF4-FFF2-40B4-BE49-F238E27FC236}">
                <a16:creationId xmlns:a16="http://schemas.microsoft.com/office/drawing/2014/main" id="{8CA8CAED-E66F-480C-E62D-A5ADF3CBE402}"/>
              </a:ext>
            </a:extLst>
          </p:cNvPr>
          <p:cNvCxnSpPr/>
          <p:nvPr userDrawn="1"/>
        </p:nvCxnSpPr>
        <p:spPr>
          <a:xfrm>
            <a:off x="597408" y="3956185"/>
            <a:ext cx="2130552" cy="0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4" name="Google Shape;23;p18">
            <a:extLst>
              <a:ext uri="{FF2B5EF4-FFF2-40B4-BE49-F238E27FC236}">
                <a16:creationId xmlns:a16="http://schemas.microsoft.com/office/drawing/2014/main" id="{C9E76A67-0954-1F6E-9CD6-359773E5965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4360" y="3117966"/>
            <a:ext cx="5350543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60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elle 2" preserve="1" userDrawn="1">
  <p:cSld name="z grafiko">
    <p:bg>
      <p:bgPr>
        <a:solidFill>
          <a:schemeClr val="lt1"/>
        </a:solidFill>
        <a:effectLst/>
      </p:bgPr>
    </p:bg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28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40" name="Google Shape;40;p28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sl-SI" dirty="0"/>
          </a:p>
        </p:txBody>
      </p:sp>
      <p:cxnSp>
        <p:nvCxnSpPr>
          <p:cNvPr id="5" name="Google Shape;27;p18">
            <a:extLst>
              <a:ext uri="{FF2B5EF4-FFF2-40B4-BE49-F238E27FC236}">
                <a16:creationId xmlns:a16="http://schemas.microsoft.com/office/drawing/2014/main" id="{5C823A7E-E3B2-2BED-C707-1F7716CA0B8D}"/>
              </a:ext>
            </a:extLst>
          </p:cNvPr>
          <p:cNvCxnSpPr/>
          <p:nvPr userDrawn="1"/>
        </p:nvCxnSpPr>
        <p:spPr>
          <a:xfrm>
            <a:off x="594360" y="2316480"/>
            <a:ext cx="2130552" cy="0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6" name="Google Shape;23;p18">
            <a:extLst>
              <a:ext uri="{FF2B5EF4-FFF2-40B4-BE49-F238E27FC236}">
                <a16:creationId xmlns:a16="http://schemas.microsoft.com/office/drawing/2014/main" id="{A10A7E6E-8926-E32B-3126-BAACA28A773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4359" y="1679229"/>
            <a:ext cx="5242555" cy="541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7" name="Google Shape;24;p18">
            <a:extLst>
              <a:ext uri="{FF2B5EF4-FFF2-40B4-BE49-F238E27FC236}">
                <a16:creationId xmlns:a16="http://schemas.microsoft.com/office/drawing/2014/main" id="{D8713857-10D9-A715-FC2B-920C2B28395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94359" y="3342161"/>
            <a:ext cx="4177529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None/>
              <a:defRPr sz="2400" b="0" i="0">
                <a:solidFill>
                  <a:schemeClr val="accent4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914400" lvl="1" indent="-355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Google Shape;49;p24">
            <a:extLst>
              <a:ext uri="{FF2B5EF4-FFF2-40B4-BE49-F238E27FC236}">
                <a16:creationId xmlns:a16="http://schemas.microsoft.com/office/drawing/2014/main" id="{1F190A31-E384-6D0D-E025-2E6F3099494C}"/>
              </a:ext>
            </a:extLst>
          </p:cNvPr>
          <p:cNvSpPr/>
          <p:nvPr userDrawn="1"/>
        </p:nvSpPr>
        <p:spPr>
          <a:xfrm>
            <a:off x="8601559" y="-1416132"/>
            <a:ext cx="2848220" cy="2848220"/>
          </a:xfrm>
          <a:prstGeom prst="pie">
            <a:avLst>
              <a:gd name="adj1" fmla="val 0"/>
              <a:gd name="adj2" fmla="val 10795612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3" name="Google Shape;50;p24">
            <a:extLst>
              <a:ext uri="{FF2B5EF4-FFF2-40B4-BE49-F238E27FC236}">
                <a16:creationId xmlns:a16="http://schemas.microsoft.com/office/drawing/2014/main" id="{ABCE621A-F12B-C3EF-4AC2-E2A1D889E1C8}"/>
              </a:ext>
            </a:extLst>
          </p:cNvPr>
          <p:cNvSpPr/>
          <p:nvPr userDrawn="1"/>
        </p:nvSpPr>
        <p:spPr>
          <a:xfrm>
            <a:off x="6179401" y="-908076"/>
            <a:ext cx="1807674" cy="1832107"/>
          </a:xfrm>
          <a:prstGeom prst="pie">
            <a:avLst>
              <a:gd name="adj1" fmla="val 0"/>
              <a:gd name="adj2" fmla="val 10851802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4" name="Google Shape;51;p24">
            <a:extLst>
              <a:ext uri="{FF2B5EF4-FFF2-40B4-BE49-F238E27FC236}">
                <a16:creationId xmlns:a16="http://schemas.microsoft.com/office/drawing/2014/main" id="{D472338F-BCCC-5643-F45A-1E8E48A889DC}"/>
              </a:ext>
            </a:extLst>
          </p:cNvPr>
          <p:cNvSpPr/>
          <p:nvPr userDrawn="1"/>
        </p:nvSpPr>
        <p:spPr>
          <a:xfrm>
            <a:off x="7827282" y="1627027"/>
            <a:ext cx="1307555" cy="1307555"/>
          </a:xfrm>
          <a:prstGeom prst="ellipse">
            <a:avLst/>
          </a:prstGeom>
          <a:solidFill>
            <a:srgbClr val="CBE27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602326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slideLayout" Target="../slideLayouts/slideLayout33.xml"/><Relationship Id="rId26" Type="http://schemas.openxmlformats.org/officeDocument/2006/relationships/image" Target="../media/image1.png"/><Relationship Id="rId3" Type="http://schemas.openxmlformats.org/officeDocument/2006/relationships/slideLayout" Target="../slideLayouts/slideLayout18.xml"/><Relationship Id="rId21" Type="http://schemas.openxmlformats.org/officeDocument/2006/relationships/slideLayout" Target="../slideLayouts/slideLayout36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5" Type="http://schemas.openxmlformats.org/officeDocument/2006/relationships/theme" Target="../theme/theme2.xml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20" Type="http://schemas.openxmlformats.org/officeDocument/2006/relationships/slideLayout" Target="../slideLayouts/slideLayout35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24" Type="http://schemas.openxmlformats.org/officeDocument/2006/relationships/slideLayout" Target="../slideLayouts/slideLayout39.xml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23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25.xml"/><Relationship Id="rId19" Type="http://schemas.openxmlformats.org/officeDocument/2006/relationships/slideLayout" Target="../slideLayouts/slideLayout34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Relationship Id="rId22" Type="http://schemas.openxmlformats.org/officeDocument/2006/relationships/slideLayout" Target="../slideLayouts/slideLayout3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6"/>
          <p:cNvSpPr txBox="1">
            <a:spLocks noGrp="1"/>
          </p:cNvSpPr>
          <p:nvPr>
            <p:ph type="body" idx="1"/>
          </p:nvPr>
        </p:nvSpPr>
        <p:spPr>
          <a:xfrm>
            <a:off x="594360" y="1825625"/>
            <a:ext cx="1100328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1" name="Google Shape;11;p16"/>
          <p:cNvSpPr txBox="1">
            <a:spLocks noGrp="1"/>
          </p:cNvSpPr>
          <p:nvPr>
            <p:ph type="title"/>
          </p:nvPr>
        </p:nvSpPr>
        <p:spPr>
          <a:xfrm>
            <a:off x="594360" y="365125"/>
            <a:ext cx="1100328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 u="none" strike="noStrike" cap="none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2" name="Google Shape;12;p16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lang="sl-SI" dirty="0"/>
          </a:p>
        </p:txBody>
      </p:sp>
      <p:sp>
        <p:nvSpPr>
          <p:cNvPr id="13" name="Google Shape;13;p16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pic>
        <p:nvPicPr>
          <p:cNvPr id="14" name="Google Shape;14;p16" descr="Logo ProCure"/>
          <p:cNvPicPr preferRelativeResize="0"/>
          <p:nvPr/>
        </p:nvPicPr>
        <p:blipFill rotWithShape="1">
          <a:blip r:embed="rId17">
            <a:alphaModFix/>
          </a:blip>
          <a:srcRect/>
          <a:stretch/>
        </p:blipFill>
        <p:spPr>
          <a:xfrm>
            <a:off x="10419633" y="5890912"/>
            <a:ext cx="1307555" cy="713855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63" r:id="rId1"/>
    <p:sldLayoutId id="2147483665" r:id="rId2"/>
    <p:sldLayoutId id="2147483662" r:id="rId3"/>
    <p:sldLayoutId id="2147483667" r:id="rId4"/>
    <p:sldLayoutId id="2147483671" r:id="rId5"/>
    <p:sldLayoutId id="2147483664" r:id="rId6"/>
    <p:sldLayoutId id="2147483668" r:id="rId7"/>
    <p:sldLayoutId id="2147483660" r:id="rId8"/>
    <p:sldLayoutId id="2147483670" r:id="rId9"/>
    <p:sldLayoutId id="2147483672" r:id="rId10"/>
    <p:sldLayoutId id="2147483666" r:id="rId11"/>
    <p:sldLayoutId id="2147483661" r:id="rId12"/>
    <p:sldLayoutId id="2147483669" r:id="rId13"/>
    <p:sldLayoutId id="2147483673" r:id="rId14"/>
    <p:sldLayoutId id="2147483674" r:id="rId1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ptos Serif" panose="02020604070405020304" pitchFamily="18" charset="0"/>
          <a:ea typeface="Aptos Serif" panose="02020604070405020304" pitchFamily="18" charset="0"/>
          <a:cs typeface="Aptos Serif" panose="02020604070405020304" pitchFamily="18" charset="0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ptos" panose="020B0004020202020204" pitchFamily="34" charset="0"/>
          <a:ea typeface="Aptos" panose="020B0004020202020204" pitchFamily="34" charset="0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240">
          <p15:clr>
            <a:srgbClr val="547EBF"/>
          </p15:clr>
        </p15:guide>
        <p15:guide id="4" orient="horz" pos="240">
          <p15:clr>
            <a:srgbClr val="547EBF"/>
          </p15:clr>
        </p15:guide>
        <p15:guide id="5" pos="7440">
          <p15:clr>
            <a:srgbClr val="547EBF"/>
          </p15:clr>
        </p15:guide>
        <p15:guide id="6" orient="horz" pos="4080">
          <p15:clr>
            <a:srgbClr val="547EBF"/>
          </p15:clr>
        </p15:guide>
        <p15:guide id="7" pos="600">
          <p15:clr>
            <a:srgbClr val="547EBF"/>
          </p15:clr>
        </p15:guide>
        <p15:guide id="8" pos="3720">
          <p15:clr>
            <a:srgbClr val="547EBF"/>
          </p15:clr>
        </p15:guide>
        <p15:guide id="9" pos="2112">
          <p15:clr>
            <a:srgbClr val="547EBF"/>
          </p15:clr>
        </p15:guide>
        <p15:guide id="10" pos="1848">
          <p15:clr>
            <a:srgbClr val="547EBF"/>
          </p15:clr>
        </p15:guide>
        <p15:guide id="11" pos="5568">
          <p15:clr>
            <a:srgbClr val="547EBF"/>
          </p15:clr>
        </p15:guide>
        <p15:guide id="12" pos="5832">
          <p15:clr>
            <a:srgbClr val="547EBF"/>
          </p15:clr>
        </p15:guide>
        <p15:guide id="13" pos="4968">
          <p15:clr>
            <a:srgbClr val="9FCC3B"/>
          </p15:clr>
        </p15:guide>
        <p15:guide id="14" pos="5208">
          <p15:clr>
            <a:srgbClr val="9FCC3B"/>
          </p15:clr>
        </p15:guide>
        <p15:guide id="15" pos="2712">
          <p15:clr>
            <a:srgbClr val="9FCC3B"/>
          </p15:clr>
        </p15:guide>
        <p15:guide id="16" pos="2472">
          <p15:clr>
            <a:srgbClr val="9FCC3B"/>
          </p15:clr>
        </p15:guide>
        <p15:guide id="17" pos="3940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6"/>
          <p:cNvSpPr txBox="1">
            <a:spLocks noGrp="1"/>
          </p:cNvSpPr>
          <p:nvPr>
            <p:ph type="body" idx="1"/>
          </p:nvPr>
        </p:nvSpPr>
        <p:spPr>
          <a:xfrm>
            <a:off x="594360" y="1825625"/>
            <a:ext cx="1100328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1" name="Google Shape;11;p16"/>
          <p:cNvSpPr txBox="1">
            <a:spLocks noGrp="1"/>
          </p:cNvSpPr>
          <p:nvPr>
            <p:ph type="title"/>
          </p:nvPr>
        </p:nvSpPr>
        <p:spPr>
          <a:xfrm>
            <a:off x="594360" y="365125"/>
            <a:ext cx="1100328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 u="none" strike="noStrike" cap="none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2" name="Google Shape;12;p16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lang="sl-SI" dirty="0"/>
          </a:p>
        </p:txBody>
      </p:sp>
      <p:sp>
        <p:nvSpPr>
          <p:cNvPr id="13" name="Google Shape;13;p16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pic>
        <p:nvPicPr>
          <p:cNvPr id="14" name="Google Shape;14;p16" descr="Logo ProCure"/>
          <p:cNvPicPr preferRelativeResize="0"/>
          <p:nvPr/>
        </p:nvPicPr>
        <p:blipFill rotWithShape="1">
          <a:blip r:embed="rId26">
            <a:alphaModFix/>
          </a:blip>
          <a:srcRect/>
          <a:stretch/>
        </p:blipFill>
        <p:spPr>
          <a:xfrm>
            <a:off x="10419633" y="5890912"/>
            <a:ext cx="1307555" cy="71385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92346837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  <p:sldLayoutId id="2147483691" r:id="rId16"/>
    <p:sldLayoutId id="2147483692" r:id="rId17"/>
    <p:sldLayoutId id="2147483693" r:id="rId18"/>
    <p:sldLayoutId id="2147483694" r:id="rId19"/>
    <p:sldLayoutId id="2147483695" r:id="rId20"/>
    <p:sldLayoutId id="2147483696" r:id="rId21"/>
    <p:sldLayoutId id="2147483697" r:id="rId22"/>
    <p:sldLayoutId id="2147483698" r:id="rId23"/>
    <p:sldLayoutId id="2147483699" r:id="rId2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ptos Serif" panose="02020604070405020304" pitchFamily="18" charset="0"/>
          <a:ea typeface="Aptos Serif" panose="02020604070405020304" pitchFamily="18" charset="0"/>
          <a:cs typeface="Aptos Serif" panose="02020604070405020304" pitchFamily="18" charset="0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ptos" panose="020B0004020202020204" pitchFamily="34" charset="0"/>
          <a:ea typeface="Aptos" panose="020B0004020202020204" pitchFamily="34" charset="0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240">
          <p15:clr>
            <a:srgbClr val="547EBF"/>
          </p15:clr>
        </p15:guide>
        <p15:guide id="4" orient="horz" pos="240">
          <p15:clr>
            <a:srgbClr val="547EBF"/>
          </p15:clr>
        </p15:guide>
        <p15:guide id="5" pos="7440">
          <p15:clr>
            <a:srgbClr val="547EBF"/>
          </p15:clr>
        </p15:guide>
        <p15:guide id="6" orient="horz" pos="4080">
          <p15:clr>
            <a:srgbClr val="547EBF"/>
          </p15:clr>
        </p15:guide>
        <p15:guide id="7" pos="600">
          <p15:clr>
            <a:srgbClr val="547EBF"/>
          </p15:clr>
        </p15:guide>
        <p15:guide id="8" pos="3720">
          <p15:clr>
            <a:srgbClr val="547EBF"/>
          </p15:clr>
        </p15:guide>
        <p15:guide id="9" pos="2112">
          <p15:clr>
            <a:srgbClr val="547EBF"/>
          </p15:clr>
        </p15:guide>
        <p15:guide id="10" pos="1848">
          <p15:clr>
            <a:srgbClr val="547EBF"/>
          </p15:clr>
        </p15:guide>
        <p15:guide id="11" pos="5568">
          <p15:clr>
            <a:srgbClr val="547EBF"/>
          </p15:clr>
        </p15:guide>
        <p15:guide id="12" pos="5832">
          <p15:clr>
            <a:srgbClr val="547EBF"/>
          </p15:clr>
        </p15:guide>
        <p15:guide id="13" pos="4968">
          <p15:clr>
            <a:srgbClr val="9FCC3B"/>
          </p15:clr>
        </p15:guide>
        <p15:guide id="14" pos="5208">
          <p15:clr>
            <a:srgbClr val="9FCC3B"/>
          </p15:clr>
        </p15:guide>
        <p15:guide id="15" pos="2712">
          <p15:clr>
            <a:srgbClr val="9FCC3B"/>
          </p15:clr>
        </p15:guide>
        <p15:guide id="16" pos="2472">
          <p15:clr>
            <a:srgbClr val="9FCC3B"/>
          </p15:clr>
        </p15:guide>
        <p15:guide id="17" pos="39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C63DCEC-9963-B6AA-5426-360239C554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wrap="square">
            <a:noAutofit/>
          </a:bodyPr>
          <a:lstStyle/>
          <a:p>
            <a:r>
              <a:rPr lang="en-GB" noProof="0" dirty="0"/>
              <a:t>Preizkus </a:t>
            </a:r>
            <a:r>
              <a:rPr lang="en-GB" noProof="0" dirty="0" err="1"/>
              <a:t>znanja</a:t>
            </a:r>
            <a:r>
              <a:rPr lang="en-GB" noProof="0" dirty="0"/>
              <a:t> o </a:t>
            </a:r>
            <a:r>
              <a:rPr lang="en-GB" noProof="0" dirty="0" err="1"/>
              <a:t>trajnostnih</a:t>
            </a:r>
            <a:r>
              <a:rPr lang="en-GB" noProof="0" dirty="0"/>
              <a:t> </a:t>
            </a:r>
            <a:r>
              <a:rPr lang="en-GB" noProof="0" dirty="0" err="1"/>
              <a:t>vidikih</a:t>
            </a:r>
            <a:r>
              <a:rPr lang="en-GB" noProof="0" dirty="0"/>
              <a:t> </a:t>
            </a:r>
            <a:r>
              <a:rPr lang="en-GB" noProof="0" dirty="0" err="1"/>
              <a:t>blaga</a:t>
            </a:r>
            <a:endParaRPr lang="sl-SI" noProof="0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74B3251-48DC-0BDA-6A18-5322DC0B2983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6309359" y="1339449"/>
            <a:ext cx="5242557" cy="830997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sl-SI" noProof="0" dirty="0"/>
              <a:t>Gradivo o trajnostnem javnem naročanju za izobraževalce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sl-SI" noProof="0" dirty="0"/>
              <a:t>Tematski sklop 1 </a:t>
            </a:r>
          </a:p>
        </p:txBody>
      </p:sp>
      <p:sp>
        <p:nvSpPr>
          <p:cNvPr id="3" name="Google Shape;117;p1">
            <a:extLst>
              <a:ext uri="{FF2B5EF4-FFF2-40B4-BE49-F238E27FC236}">
                <a16:creationId xmlns:a16="http://schemas.microsoft.com/office/drawing/2014/main" id="{ADBCACB3-0BAF-E5A2-7EBF-F6E498CED584}"/>
              </a:ext>
            </a:extLst>
          </p:cNvPr>
          <p:cNvSpPr txBox="1"/>
          <p:nvPr/>
        </p:nvSpPr>
        <p:spPr>
          <a:xfrm>
            <a:off x="6309358" y="3180636"/>
            <a:ext cx="2656045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r>
              <a:rPr kumimoji="0" lang="sl-SI" sz="1800" b="0" i="0" u="none" strike="noStrike" kern="0" cap="none" spc="0" normalizeH="0" baseline="0" noProof="0" dirty="0">
                <a:ln>
                  <a:noFill/>
                </a:ln>
                <a:solidFill>
                  <a:srgbClr val="3F3F3F"/>
                </a:solidFill>
                <a:effectLst/>
                <a:uLnTx/>
                <a:uFillTx/>
                <a:latin typeface="Aptos" panose="020B0004020202020204" pitchFamily="34" charset="0"/>
                <a:cs typeface="Arial"/>
                <a:sym typeface="Arial"/>
              </a:rPr>
              <a:t>Datum</a:t>
            </a:r>
            <a:endParaRPr kumimoji="0" lang="sl-SI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ptos" panose="020B0004020202020204" pitchFamily="34" charset="0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762902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A334472-DE89-5BAF-0D70-B4B884689B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Živila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57AEBE4-8956-FF0F-1A59-6FFD7B91CB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4359" y="2654643"/>
            <a:ext cx="11056619" cy="3323987"/>
          </a:xfrm>
        </p:spPr>
        <p:txBody>
          <a:bodyPr/>
          <a:lstStyle/>
          <a:p>
            <a:r>
              <a:rPr lang="sl-SI" sz="2400" b="1" dirty="0"/>
              <a:t>Skodelica čaja vsebuje 30 litrov virtualne vode. Koliko litrov virtualne vode vsebuje skodelica kave?</a:t>
            </a:r>
          </a:p>
          <a:p>
            <a:endParaRPr lang="sl-SI" sz="2400" dirty="0"/>
          </a:p>
          <a:p>
            <a:pPr marL="342900" indent="-342900">
              <a:buClr>
                <a:srgbClr val="035854"/>
              </a:buClr>
              <a:buFont typeface="Arial" panose="020B0604020202020204" pitchFamily="34" charset="0"/>
              <a:buChar char="•"/>
            </a:pPr>
            <a:r>
              <a:rPr lang="sl-SI" sz="2400" dirty="0"/>
              <a:t>60 litrov</a:t>
            </a:r>
          </a:p>
          <a:p>
            <a:pPr marL="342900" indent="-342900">
              <a:buClr>
                <a:srgbClr val="035854"/>
              </a:buClr>
              <a:buFont typeface="Arial" panose="020B0604020202020204" pitchFamily="34" charset="0"/>
              <a:buChar char="•"/>
            </a:pPr>
            <a:endParaRPr lang="sl-SI" sz="2400" dirty="0"/>
          </a:p>
          <a:p>
            <a:pPr marL="342900" indent="-342900">
              <a:buClr>
                <a:srgbClr val="035854"/>
              </a:buClr>
              <a:buFont typeface="Arial" panose="020B0604020202020204" pitchFamily="34" charset="0"/>
              <a:buChar char="•"/>
            </a:pPr>
            <a:r>
              <a:rPr lang="sl-SI" sz="2400" dirty="0"/>
              <a:t>30 litrov</a:t>
            </a:r>
          </a:p>
          <a:p>
            <a:pPr marL="342900" indent="-342900">
              <a:buClr>
                <a:srgbClr val="035854"/>
              </a:buClr>
              <a:buFont typeface="Arial" panose="020B0604020202020204" pitchFamily="34" charset="0"/>
              <a:buChar char="•"/>
            </a:pPr>
            <a:endParaRPr lang="sl-SI" sz="2400" dirty="0"/>
          </a:p>
          <a:p>
            <a:pPr marL="342900" indent="-342900">
              <a:buClr>
                <a:srgbClr val="035854"/>
              </a:buClr>
              <a:buFont typeface="Arial" panose="020B0604020202020204" pitchFamily="34" charset="0"/>
              <a:buChar char="•"/>
            </a:pPr>
            <a:r>
              <a:rPr lang="sl-SI" sz="2400" dirty="0"/>
              <a:t>140 litrov</a:t>
            </a:r>
          </a:p>
          <a:p>
            <a:endParaRPr lang="sl-SI" sz="2400" dirty="0"/>
          </a:p>
        </p:txBody>
      </p:sp>
    </p:spTree>
    <p:extLst>
      <p:ext uri="{BB962C8B-B14F-4D97-AF65-F5344CB8AC3E}">
        <p14:creationId xmlns:p14="http://schemas.microsoft.com/office/powerpoint/2010/main" val="3731079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8F6BF7-F4E5-66C4-0791-C7DC4C14CF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22C7441-4D92-1091-E4FB-78F2D7AAE8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Živila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0CCB146-9AF5-824D-788A-06FDC2C44D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4359" y="2654643"/>
            <a:ext cx="11056619" cy="2879883"/>
          </a:xfrm>
        </p:spPr>
        <p:txBody>
          <a:bodyPr/>
          <a:lstStyle/>
          <a:p>
            <a:r>
              <a:rPr lang="sl-SI" sz="2400" b="1" dirty="0"/>
              <a:t>Skodelica čaja vsebuje 30 litrov virtualne vode. Koliko litrov virtualne vode vsebuje skodelica kave?</a:t>
            </a:r>
          </a:p>
          <a:p>
            <a:endParaRPr lang="sl-SI" sz="2400" dirty="0"/>
          </a:p>
          <a:p>
            <a:pPr marL="342900" indent="-342900">
              <a:buClr>
                <a:srgbClr val="035854"/>
              </a:buClr>
              <a:buFont typeface="Arial" panose="020B0604020202020204" pitchFamily="34" charset="0"/>
              <a:buChar char="•"/>
            </a:pPr>
            <a:r>
              <a:rPr lang="sl-SI" sz="2400" dirty="0"/>
              <a:t>60 litrov</a:t>
            </a:r>
          </a:p>
          <a:p>
            <a:pPr marL="342900" indent="-342900">
              <a:buClr>
                <a:srgbClr val="035854"/>
              </a:buClr>
              <a:buFont typeface="Arial" panose="020B0604020202020204" pitchFamily="34" charset="0"/>
              <a:buChar char="•"/>
            </a:pPr>
            <a:endParaRPr lang="sl-SI" sz="2400" dirty="0"/>
          </a:p>
          <a:p>
            <a:pPr marL="342900" indent="-342900">
              <a:buClr>
                <a:srgbClr val="035854"/>
              </a:buClr>
              <a:buFont typeface="Arial" panose="020B0604020202020204" pitchFamily="34" charset="0"/>
              <a:buChar char="•"/>
            </a:pPr>
            <a:r>
              <a:rPr lang="sl-SI" sz="2400" dirty="0"/>
              <a:t>30 litrov</a:t>
            </a:r>
          </a:p>
          <a:p>
            <a:pPr marL="342900" indent="-342900">
              <a:buClr>
                <a:srgbClr val="035854"/>
              </a:buClr>
              <a:buFont typeface="Arial" panose="020B0604020202020204" pitchFamily="34" charset="0"/>
              <a:buChar char="•"/>
            </a:pPr>
            <a:endParaRPr lang="sl-SI" sz="2400" dirty="0"/>
          </a:p>
          <a:p>
            <a:pPr marL="342900" indent="-342900">
              <a:buClr>
                <a:srgbClr val="035854"/>
              </a:buClr>
              <a:buFont typeface="Arial" panose="020B0604020202020204" pitchFamily="34" charset="0"/>
              <a:buChar char="•"/>
            </a:pPr>
            <a:r>
              <a:rPr lang="sl-SI" sz="2400" b="1" dirty="0">
                <a:solidFill>
                  <a:srgbClr val="71C327"/>
                </a:solidFill>
              </a:rPr>
              <a:t>140 litrov</a:t>
            </a:r>
          </a:p>
          <a:p>
            <a:pPr marL="342900" indent="-342900">
              <a:buClr>
                <a:srgbClr val="035854"/>
              </a:buClr>
              <a:buFont typeface="Arial" panose="020B0604020202020204" pitchFamily="34" charset="0"/>
              <a:buChar char="•"/>
            </a:pPr>
            <a:endParaRPr lang="sl-SI" sz="2400" b="1" dirty="0">
              <a:solidFill>
                <a:srgbClr val="71C327"/>
              </a:solidFill>
            </a:endParaRPr>
          </a:p>
          <a:p>
            <a:endParaRPr lang="sl-SI" sz="24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95EC0F7-8621-C7E1-E3EF-8EAD69772040}"/>
              </a:ext>
            </a:extLst>
          </p:cNvPr>
          <p:cNvSpPr txBox="1"/>
          <p:nvPr/>
        </p:nvSpPr>
        <p:spPr>
          <a:xfrm>
            <a:off x="5503244" y="3813885"/>
            <a:ext cx="5245769" cy="1720641"/>
          </a:xfrm>
          <a:prstGeom prst="rect">
            <a:avLst/>
          </a:prstGeom>
          <a:noFill/>
          <a:ln>
            <a:solidFill>
              <a:srgbClr val="71C327"/>
            </a:solidFill>
          </a:ln>
        </p:spPr>
        <p:txBody>
          <a:bodyPr wrap="square" tIns="90000" bIns="90000" rtlCol="0">
            <a:spAutoFit/>
          </a:bodyPr>
          <a:lstStyle/>
          <a:p>
            <a:r>
              <a:rPr lang="sl-SI" sz="2000" dirty="0">
                <a:solidFill>
                  <a:srgbClr val="3F3F3F"/>
                </a:solidFill>
                <a:latin typeface="Aptos" panose="020B0004020202020204" pitchFamily="34" charset="0"/>
              </a:rPr>
              <a:t>Čaj in kava sodita med kulture, ki v procesu pridelave zahtevajo veliko vode. Za kavo velja, da je poraba vode večja tako pri pridelavi, kot tudi predelavi. Čaj ima torej manjši vodni odtis kot kava.</a:t>
            </a:r>
          </a:p>
        </p:txBody>
      </p:sp>
    </p:spTree>
    <p:extLst>
      <p:ext uri="{BB962C8B-B14F-4D97-AF65-F5344CB8AC3E}">
        <p14:creationId xmlns:p14="http://schemas.microsoft.com/office/powerpoint/2010/main" val="1853444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F22F0D-1EBF-87C1-3920-1CB7AC96F8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8545BE5-60A4-ED80-F1A6-1DEEE4A956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Papir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C963737-F726-80C7-4D34-5734CE69F6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4359" y="2654643"/>
            <a:ext cx="11056619" cy="2954655"/>
          </a:xfrm>
        </p:spPr>
        <p:txBody>
          <a:bodyPr/>
          <a:lstStyle/>
          <a:p>
            <a:r>
              <a:rPr lang="sl-SI" sz="2400" b="1" dirty="0"/>
              <a:t>Koliko kilogramov lesa prihrani 1 zavoj recikliranega papirja (500 listov) v primerjavi s papirjem iz primarnih celuloznih vlaken?</a:t>
            </a:r>
          </a:p>
          <a:p>
            <a:endParaRPr lang="sl-SI" sz="2400" b="1" dirty="0"/>
          </a:p>
          <a:p>
            <a:pPr marL="342900" indent="-342900">
              <a:buClr>
                <a:srgbClr val="035854"/>
              </a:buClr>
              <a:buFont typeface="Arial" panose="020B0604020202020204" pitchFamily="34" charset="0"/>
              <a:buChar char="•"/>
            </a:pPr>
            <a:r>
              <a:rPr lang="sl-SI" sz="2400" dirty="0"/>
              <a:t>3 kg</a:t>
            </a:r>
          </a:p>
          <a:p>
            <a:pPr>
              <a:buClr>
                <a:srgbClr val="035854"/>
              </a:buClr>
            </a:pPr>
            <a:endParaRPr lang="sl-SI" sz="2400" dirty="0"/>
          </a:p>
          <a:p>
            <a:pPr marL="342900" indent="-342900">
              <a:buClr>
                <a:srgbClr val="035854"/>
              </a:buClr>
              <a:buFont typeface="Arial" panose="020B0604020202020204" pitchFamily="34" charset="0"/>
              <a:buChar char="•"/>
            </a:pPr>
            <a:r>
              <a:rPr lang="sl-SI" sz="2400" dirty="0"/>
              <a:t>0,5 kg</a:t>
            </a:r>
          </a:p>
          <a:p>
            <a:pPr>
              <a:buClr>
                <a:srgbClr val="035854"/>
              </a:buClr>
            </a:pPr>
            <a:endParaRPr lang="sl-SI" sz="2400" dirty="0"/>
          </a:p>
          <a:p>
            <a:pPr marL="342900" indent="-342900">
              <a:buClr>
                <a:srgbClr val="035854"/>
              </a:buClr>
              <a:buFont typeface="Arial" panose="020B0604020202020204" pitchFamily="34" charset="0"/>
              <a:buChar char="•"/>
            </a:pPr>
            <a:r>
              <a:rPr lang="sl-SI" sz="2400" dirty="0"/>
              <a:t>7,5 kg</a:t>
            </a:r>
          </a:p>
        </p:txBody>
      </p:sp>
    </p:spTree>
    <p:extLst>
      <p:ext uri="{BB962C8B-B14F-4D97-AF65-F5344CB8AC3E}">
        <p14:creationId xmlns:p14="http://schemas.microsoft.com/office/powerpoint/2010/main" val="18801714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9C723C-6A96-191B-9B4C-049E5BEFAA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A149F95-AB55-C1B7-0D3E-4FEAA9A73D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Papir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F2C4754-4DA8-2455-B570-FF0517CA01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4359" y="2654643"/>
            <a:ext cx="11056619" cy="2954655"/>
          </a:xfrm>
        </p:spPr>
        <p:txBody>
          <a:bodyPr/>
          <a:lstStyle/>
          <a:p>
            <a:r>
              <a:rPr lang="sl-SI" sz="2400" b="1" dirty="0"/>
              <a:t>Koliko kilogramov lesa prihrani 1 zavoj recikliranega papirja (500 listov) v primerjavi s papirjem iz primarnih celuloznih vlaken?</a:t>
            </a:r>
          </a:p>
          <a:p>
            <a:endParaRPr lang="sl-SI" sz="2400" b="1" dirty="0"/>
          </a:p>
          <a:p>
            <a:pPr marL="342900" indent="-342900">
              <a:buClr>
                <a:srgbClr val="035854"/>
              </a:buClr>
              <a:buFont typeface="Arial" panose="020B0604020202020204" pitchFamily="34" charset="0"/>
              <a:buChar char="•"/>
            </a:pPr>
            <a:r>
              <a:rPr lang="sl-SI" sz="2400" dirty="0"/>
              <a:t>3 kg</a:t>
            </a:r>
          </a:p>
          <a:p>
            <a:pPr>
              <a:buClr>
                <a:srgbClr val="035854"/>
              </a:buClr>
            </a:pPr>
            <a:endParaRPr lang="sl-SI" sz="2400" dirty="0"/>
          </a:p>
          <a:p>
            <a:pPr marL="342900" indent="-342900">
              <a:buClr>
                <a:srgbClr val="035854"/>
              </a:buClr>
              <a:buFont typeface="Arial" panose="020B0604020202020204" pitchFamily="34" charset="0"/>
              <a:buChar char="•"/>
            </a:pPr>
            <a:r>
              <a:rPr lang="sl-SI" sz="2400" dirty="0"/>
              <a:t>0,5 kg</a:t>
            </a:r>
          </a:p>
          <a:p>
            <a:pPr>
              <a:buClr>
                <a:srgbClr val="035854"/>
              </a:buClr>
            </a:pPr>
            <a:endParaRPr lang="sl-SI" sz="2400" dirty="0"/>
          </a:p>
          <a:p>
            <a:pPr marL="342900" indent="-342900">
              <a:buClr>
                <a:srgbClr val="035854"/>
              </a:buClr>
              <a:buFont typeface="Arial" panose="020B0604020202020204" pitchFamily="34" charset="0"/>
              <a:buChar char="•"/>
            </a:pPr>
            <a:r>
              <a:rPr lang="sl-SI" sz="2400" b="1" dirty="0">
                <a:solidFill>
                  <a:srgbClr val="71C327"/>
                </a:solidFill>
              </a:rPr>
              <a:t>7,5 kg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8A84C37-B0A9-1029-2064-FA50062A3E3F}"/>
              </a:ext>
            </a:extLst>
          </p:cNvPr>
          <p:cNvSpPr txBox="1"/>
          <p:nvPr/>
        </p:nvSpPr>
        <p:spPr>
          <a:xfrm>
            <a:off x="5320364" y="3888657"/>
            <a:ext cx="5245769" cy="1720641"/>
          </a:xfrm>
          <a:prstGeom prst="rect">
            <a:avLst/>
          </a:prstGeom>
          <a:noFill/>
          <a:ln>
            <a:solidFill>
              <a:srgbClr val="71C327"/>
            </a:solidFill>
          </a:ln>
        </p:spPr>
        <p:txBody>
          <a:bodyPr wrap="square" tIns="90000" bIns="90000" rtlCol="0">
            <a:spAutoFit/>
          </a:bodyPr>
          <a:lstStyle/>
          <a:p>
            <a:r>
              <a:rPr lang="sl-SI" sz="2000" dirty="0">
                <a:solidFill>
                  <a:srgbClr val="3F3F3F"/>
                </a:solidFill>
                <a:latin typeface="Aptos" panose="020B0004020202020204" pitchFamily="34" charset="0"/>
              </a:rPr>
              <a:t>Za proizvodnjo 500 listov papirja iz primarnih vlaken je potrebnih približno 7,5 kilograma lesa. Za proizvodnjo recikliranega papirja les ni potreben, tako da je mogoče prihraniti 100 % lesa. </a:t>
            </a:r>
          </a:p>
        </p:txBody>
      </p:sp>
    </p:spTree>
    <p:extLst>
      <p:ext uri="{BB962C8B-B14F-4D97-AF65-F5344CB8AC3E}">
        <p14:creationId xmlns:p14="http://schemas.microsoft.com/office/powerpoint/2010/main" val="17357834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6BD717-7E16-15E1-8892-BCADC62FA8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02E345B-B8F1-A2FC-E614-61F0CD33E0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58" y="1137542"/>
            <a:ext cx="11056621" cy="1083374"/>
          </a:xfrm>
        </p:spPr>
        <p:txBody>
          <a:bodyPr/>
          <a:lstStyle/>
          <a:p>
            <a:r>
              <a:rPr lang="sl-SI" dirty="0"/>
              <a:t>Elektronske naprave</a:t>
            </a:r>
            <a:br>
              <a:rPr lang="sl-SI" dirty="0"/>
            </a:br>
            <a:r>
              <a:rPr lang="sl-SI" dirty="0"/>
              <a:t>in </a:t>
            </a:r>
            <a:r>
              <a:rPr lang="en-GB" dirty="0" err="1"/>
              <a:t>informacijska</a:t>
            </a:r>
            <a:r>
              <a:rPr lang="en-GB" dirty="0"/>
              <a:t> </a:t>
            </a:r>
            <a:r>
              <a:rPr lang="en-GB" dirty="0" err="1"/>
              <a:t>tehnologija</a:t>
            </a:r>
            <a:endParaRPr lang="sl-SI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B84FEA5-A76B-2AFC-DD79-92A7DED57C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4359" y="2654643"/>
            <a:ext cx="11056619" cy="2954655"/>
          </a:xfrm>
        </p:spPr>
        <p:txBody>
          <a:bodyPr/>
          <a:lstStyle/>
          <a:p>
            <a:r>
              <a:rPr lang="sl-SI" sz="2400" b="1" dirty="0"/>
              <a:t>Koliko CO2 je mogoče prihraniti, če prenosni računalnik namesto 3 leta uporabljamo 6 let?</a:t>
            </a:r>
          </a:p>
          <a:p>
            <a:endParaRPr lang="sl-SI" sz="2400" b="1" dirty="0"/>
          </a:p>
          <a:p>
            <a:pPr marL="342900" indent="-342900">
              <a:buClr>
                <a:srgbClr val="035854"/>
              </a:buClr>
              <a:buFont typeface="Arial" panose="020B0604020202020204" pitchFamily="34" charset="0"/>
              <a:buChar char="•"/>
            </a:pPr>
            <a:r>
              <a:rPr lang="sl-SI" sz="2400" dirty="0"/>
              <a:t>10 %</a:t>
            </a:r>
          </a:p>
          <a:p>
            <a:pPr>
              <a:buClr>
                <a:srgbClr val="035854"/>
              </a:buClr>
            </a:pPr>
            <a:endParaRPr lang="sl-SI" sz="2400" dirty="0"/>
          </a:p>
          <a:p>
            <a:pPr marL="342900" indent="-342900">
              <a:buClr>
                <a:srgbClr val="035854"/>
              </a:buClr>
              <a:buFont typeface="Arial" panose="020B0604020202020204" pitchFamily="34" charset="0"/>
              <a:buChar char="•"/>
            </a:pPr>
            <a:r>
              <a:rPr lang="sl-SI" sz="2400" dirty="0"/>
              <a:t>28 %</a:t>
            </a:r>
          </a:p>
          <a:p>
            <a:pPr>
              <a:buClr>
                <a:srgbClr val="035854"/>
              </a:buClr>
            </a:pPr>
            <a:endParaRPr lang="sl-SI" sz="2400" dirty="0"/>
          </a:p>
          <a:p>
            <a:pPr marL="342900" indent="-342900">
              <a:buClr>
                <a:srgbClr val="035854"/>
              </a:buClr>
              <a:buFont typeface="Arial" panose="020B0604020202020204" pitchFamily="34" charset="0"/>
              <a:buChar char="•"/>
            </a:pPr>
            <a:r>
              <a:rPr lang="sl-SI" sz="2400" dirty="0"/>
              <a:t>52 %</a:t>
            </a:r>
          </a:p>
        </p:txBody>
      </p:sp>
    </p:spTree>
    <p:extLst>
      <p:ext uri="{BB962C8B-B14F-4D97-AF65-F5344CB8AC3E}">
        <p14:creationId xmlns:p14="http://schemas.microsoft.com/office/powerpoint/2010/main" val="26075543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F08AE4-E933-371A-3843-F317A93B0E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4904549-2993-120C-76C6-579C08C903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58" y="1137542"/>
            <a:ext cx="11056621" cy="1083374"/>
          </a:xfrm>
        </p:spPr>
        <p:txBody>
          <a:bodyPr/>
          <a:lstStyle/>
          <a:p>
            <a:r>
              <a:rPr lang="sl-SI" dirty="0"/>
              <a:t>Elektronske naprave</a:t>
            </a:r>
            <a:br>
              <a:rPr lang="sl-SI" dirty="0"/>
            </a:br>
            <a:r>
              <a:rPr lang="sl-SI" dirty="0"/>
              <a:t>in informacijska tehnologija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E31B8FB-2657-B315-966B-95E4A30121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4359" y="2654643"/>
            <a:ext cx="11056619" cy="2954655"/>
          </a:xfrm>
        </p:spPr>
        <p:txBody>
          <a:bodyPr/>
          <a:lstStyle/>
          <a:p>
            <a:r>
              <a:rPr lang="sl-SI" sz="2400" b="1" dirty="0"/>
              <a:t>Koliko CO2 je mogoče prihraniti, če prenosni računalnik namesto 3 leta uporabljamo 6 let?</a:t>
            </a:r>
          </a:p>
          <a:p>
            <a:endParaRPr lang="sl-SI" sz="2400" b="1" dirty="0"/>
          </a:p>
          <a:p>
            <a:pPr marL="342900" indent="-342900">
              <a:buClr>
                <a:srgbClr val="035854"/>
              </a:buClr>
              <a:buFont typeface="Arial" panose="020B0604020202020204" pitchFamily="34" charset="0"/>
              <a:buChar char="•"/>
            </a:pPr>
            <a:r>
              <a:rPr lang="sl-SI" sz="2400" dirty="0"/>
              <a:t>10 %</a:t>
            </a:r>
          </a:p>
          <a:p>
            <a:pPr>
              <a:buClr>
                <a:srgbClr val="035854"/>
              </a:buClr>
            </a:pPr>
            <a:endParaRPr lang="sl-SI" sz="2400" dirty="0"/>
          </a:p>
          <a:p>
            <a:pPr marL="342900" indent="-342900">
              <a:buClr>
                <a:srgbClr val="035854"/>
              </a:buClr>
              <a:buFont typeface="Arial" panose="020B0604020202020204" pitchFamily="34" charset="0"/>
              <a:buChar char="•"/>
            </a:pPr>
            <a:r>
              <a:rPr lang="sl-SI" sz="2400" b="1" dirty="0">
                <a:solidFill>
                  <a:srgbClr val="71C327"/>
                </a:solidFill>
              </a:rPr>
              <a:t>28 %</a:t>
            </a:r>
          </a:p>
          <a:p>
            <a:pPr>
              <a:buClr>
                <a:srgbClr val="035854"/>
              </a:buClr>
            </a:pPr>
            <a:endParaRPr lang="sl-SI" sz="2400" dirty="0"/>
          </a:p>
          <a:p>
            <a:pPr marL="342900" indent="-342900">
              <a:buClr>
                <a:srgbClr val="035854"/>
              </a:buClr>
              <a:buFont typeface="Arial" panose="020B0604020202020204" pitchFamily="34" charset="0"/>
              <a:buChar char="•"/>
            </a:pPr>
            <a:r>
              <a:rPr lang="sl-SI" sz="2400" dirty="0"/>
              <a:t>52 %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4D3E8E2-113E-085D-3E06-538FFF96F101}"/>
              </a:ext>
            </a:extLst>
          </p:cNvPr>
          <p:cNvSpPr txBox="1"/>
          <p:nvPr/>
        </p:nvSpPr>
        <p:spPr>
          <a:xfrm>
            <a:off x="5076524" y="3580881"/>
            <a:ext cx="5245769" cy="2028417"/>
          </a:xfrm>
          <a:prstGeom prst="rect">
            <a:avLst/>
          </a:prstGeom>
          <a:noFill/>
          <a:ln>
            <a:solidFill>
              <a:srgbClr val="71C327"/>
            </a:solidFill>
          </a:ln>
        </p:spPr>
        <p:txBody>
          <a:bodyPr wrap="square" tIns="90000" bIns="90000" rtlCol="0">
            <a:spAutoFit/>
          </a:bodyPr>
          <a:lstStyle/>
          <a:p>
            <a:r>
              <a:rPr lang="sl-SI" sz="2000" dirty="0">
                <a:solidFill>
                  <a:srgbClr val="3F3F3F"/>
                </a:solidFill>
                <a:latin typeface="Aptos" panose="020B0004020202020204" pitchFamily="34" charset="0"/>
              </a:rPr>
              <a:t>Največji delež emisij CO2 pri prenosnih računalnikih nastane pri proizvodnji. Daljša uporaba zato prispeva k zmanjšanju emisij – nakup novega prenosnega računalnika po 6 letih povzroči 28 % manj emisij kot nakup novega prenosnega računalnika po 3 letih.</a:t>
            </a:r>
          </a:p>
        </p:txBody>
      </p:sp>
    </p:spTree>
    <p:extLst>
      <p:ext uri="{BB962C8B-B14F-4D97-AF65-F5344CB8AC3E}">
        <p14:creationId xmlns:p14="http://schemas.microsoft.com/office/powerpoint/2010/main" val="3298645569"/>
      </p:ext>
    </p:extLst>
  </p:cSld>
  <p:clrMapOvr>
    <a:masterClrMapping/>
  </p:clrMapOvr>
</p:sld>
</file>

<file path=ppt/theme/theme1.xml><?xml version="1.0" encoding="utf-8"?>
<a:theme xmlns:a="http://schemas.openxmlformats.org/drawingml/2006/main" name="Benutzerdefiniert">
  <a:themeElements>
    <a:clrScheme name="Benutzerdefiniert 5">
      <a:dk1>
        <a:srgbClr val="000000"/>
      </a:dk1>
      <a:lt1>
        <a:srgbClr val="FFFFFF"/>
      </a:lt1>
      <a:dk2>
        <a:srgbClr val="E4E4E4"/>
      </a:dk2>
      <a:lt2>
        <a:srgbClr val="A3C42A"/>
      </a:lt2>
      <a:accent1>
        <a:srgbClr val="A9D4DB"/>
      </a:accent1>
      <a:accent2>
        <a:srgbClr val="FAB609"/>
      </a:accent2>
      <a:accent3>
        <a:srgbClr val="4495A2"/>
      </a:accent3>
      <a:accent4>
        <a:srgbClr val="035854"/>
      </a:accent4>
      <a:accent5>
        <a:srgbClr val="CCDB84"/>
      </a:accent5>
      <a:accent6>
        <a:srgbClr val="A3C42A"/>
      </a:accent6>
      <a:hlink>
        <a:srgbClr val="035854"/>
      </a:hlink>
      <a:folHlink>
        <a:srgbClr val="0F499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1_Učno_gradivo_Tematski_sklop_1.pptx" id="{02F2E086-A77F-409B-B237-CC7352392B59}" vid="{D8CD2E47-731E-4671-95D0-442862BD8910}"/>
    </a:ext>
  </a:extLst>
</a:theme>
</file>

<file path=ppt/theme/theme2.xml><?xml version="1.0" encoding="utf-8"?>
<a:theme xmlns:a="http://schemas.openxmlformats.org/drawingml/2006/main" name="1_Benutzerdefiniert">
  <a:themeElements>
    <a:clrScheme name="Benutzerdefiniert 5">
      <a:dk1>
        <a:srgbClr val="000000"/>
      </a:dk1>
      <a:lt1>
        <a:srgbClr val="FFFFFF"/>
      </a:lt1>
      <a:dk2>
        <a:srgbClr val="E4E4E4"/>
      </a:dk2>
      <a:lt2>
        <a:srgbClr val="A3C42A"/>
      </a:lt2>
      <a:accent1>
        <a:srgbClr val="A9D4DB"/>
      </a:accent1>
      <a:accent2>
        <a:srgbClr val="FAB609"/>
      </a:accent2>
      <a:accent3>
        <a:srgbClr val="4495A2"/>
      </a:accent3>
      <a:accent4>
        <a:srgbClr val="035854"/>
      </a:accent4>
      <a:accent5>
        <a:srgbClr val="CCDB84"/>
      </a:accent5>
      <a:accent6>
        <a:srgbClr val="A3C42A"/>
      </a:accent6>
      <a:hlink>
        <a:srgbClr val="035854"/>
      </a:hlink>
      <a:folHlink>
        <a:srgbClr val="0F499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1_Učno_gradivo_Tematski_sklop_1.pptx" id="{02F2E086-A77F-409B-B237-CC7352392B59}" vid="{D8CD2E47-731E-4671-95D0-442862BD8910}"/>
    </a:ext>
  </a:extLst>
</a:theme>
</file>

<file path=ppt/theme/theme3.xml><?xml version="1.0" encoding="utf-8"?>
<a:theme xmlns:a="http://schemas.openxmlformats.org/drawingml/2006/main" name="Office-Design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proCURE template</Template>
  <TotalTime>19</TotalTime>
  <Words>377</Words>
  <Application>Microsoft Office PowerPoint</Application>
  <PresentationFormat>Widescreen</PresentationFormat>
  <Paragraphs>61</Paragraphs>
  <Slides>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Play</vt:lpstr>
      <vt:lpstr>Calibri</vt:lpstr>
      <vt:lpstr>Aptos</vt:lpstr>
      <vt:lpstr>Aptos Serif</vt:lpstr>
      <vt:lpstr>Arial</vt:lpstr>
      <vt:lpstr>Benutzerdefiniert</vt:lpstr>
      <vt:lpstr>1_Benutzerdefiniert</vt:lpstr>
      <vt:lpstr>Preizkus znanja o trajnostnih vidikih blaga</vt:lpstr>
      <vt:lpstr>Živila</vt:lpstr>
      <vt:lpstr>Živila</vt:lpstr>
      <vt:lpstr>Papir</vt:lpstr>
      <vt:lpstr>Papir</vt:lpstr>
      <vt:lpstr>Elektronske naprave in informacijska tehnologija</vt:lpstr>
      <vt:lpstr>Elektronske naprave in informacijska tehnologija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Brina Meze Petrić</dc:creator>
  <cp:lastModifiedBy>Sergeja Praper - UIRS</cp:lastModifiedBy>
  <cp:revision>4</cp:revision>
  <dcterms:created xsi:type="dcterms:W3CDTF">2026-04-23T21:11:15Z</dcterms:created>
  <dcterms:modified xsi:type="dcterms:W3CDTF">2026-04-26T21:25:15Z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0x010100255B8ECBF0E41D4F84283CBD4EE3A7A4</vt:lpwstr>
  </property>
  <property fmtid="{D5CDD505-2E9C-101B-9397-08002B2CF9AE}" pid="3" name="MediaServiceImageTags">
    <vt:lpwstr/>
  </property>
</Properties>
</file>