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p0XNjloeVaxEC2dFkw8RE1qCt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6"/>
  </p:normalViewPr>
  <p:slideViewPr>
    <p:cSldViewPr snapToGrid="0">
      <p:cViewPr varScale="1">
        <p:scale>
          <a:sx n="120" d="100"/>
          <a:sy n="120" d="100"/>
        </p:scale>
        <p:origin x="2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9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9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Titelinhalt und Tabelle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6" name="Google Shape;86;p18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18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92" name="Google Shape;92;p18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97" name="Google Shape;97;p19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9" name="Google Shape;109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2" name="Google Shape;112;p21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usammenfassung 2">
  <p:cSld name="Zusammenfassung 2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594359" y="102875"/>
            <a:ext cx="11318837" cy="168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3657599" y="2282008"/>
            <a:ext cx="8130209" cy="3699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11"/>
          <p:cNvGrpSpPr/>
          <p:nvPr/>
        </p:nvGrpSpPr>
        <p:grpSpPr>
          <a:xfrm rot="-5400000">
            <a:off x="-1510682" y="4366092"/>
            <a:ext cx="3033138" cy="1910624"/>
            <a:chOff x="4906860" y="2159825"/>
            <a:chExt cx="3856142" cy="2338190"/>
          </a:xfrm>
        </p:grpSpPr>
        <p:sp>
          <p:nvSpPr>
            <p:cNvPr id="35" name="Google Shape;35;p11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1"/>
            <p:cNvSpPr/>
            <p:nvPr/>
          </p:nvSpPr>
          <p:spPr>
            <a:xfrm>
              <a:off x="4906860" y="2724951"/>
              <a:ext cx="1177611" cy="1193527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1"/>
            <p:cNvSpPr/>
            <p:nvPr/>
          </p:nvSpPr>
          <p:spPr>
            <a:xfrm>
              <a:off x="6390367" y="3563171"/>
              <a:ext cx="806080" cy="80607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1" name="Google Shape;41;p12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" name="Google Shape;42;p12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13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" name="Google Shape;49;p13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5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5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>
  <p:cSld name="Titel und Inhalt 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0" name="Google Shape;80;p17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17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8" descr="Logo ProCur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>
            <a:spLocks noGrp="1"/>
          </p:cNvSpPr>
          <p:nvPr>
            <p:ph type="ctrTitle"/>
          </p:nvPr>
        </p:nvSpPr>
        <p:spPr>
          <a:xfrm>
            <a:off x="6300301" y="581600"/>
            <a:ext cx="6320545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Zbirka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orodij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proCURE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:</a:t>
            </a:r>
            <a:endParaRPr sz="4800" dirty="0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Predsodki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in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argumenti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za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trajnostno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javno</a:t>
            </a:r>
            <a:r>
              <a:rPr lang="de-DE" sz="48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8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naročanje</a:t>
            </a:r>
            <a:endParaRPr sz="48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20" name="Google Shape;120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2327" y="4758413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308DF5B-F9C8-3885-0892-6978C0B33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24" y="5080235"/>
            <a:ext cx="4191443" cy="16765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/>
          <p:nvPr/>
        </p:nvSpPr>
        <p:spPr>
          <a:xfrm>
            <a:off x="552886" y="551895"/>
            <a:ext cx="3286575" cy="208823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ne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zmanjšuje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vpliva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proizvodnje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porabe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na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okolje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F0F8F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2919264" y="2161056"/>
            <a:ext cx="6696744" cy="3725216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Z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upoštevanjem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okoljskih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meril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naročila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pomagajo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varovati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podnebje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okolje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zmanjševanjem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emisij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ohranjanjem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virov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daljšo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življenjsko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dobo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izdelkov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chemeClr val="lt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552886" y="551895"/>
            <a:ext cx="2817713" cy="187760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povzroča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višje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stroške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1651111" y="2713541"/>
            <a:ext cx="5343708" cy="3046507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izdelki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storitve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lahko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izboljšanjem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učinkovitosti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zmanjšanjem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nadaljnjih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stroškov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dolgoročno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prihranijo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stroške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saj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so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zaradi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višje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kakovosti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v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svojem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celotnem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življenjskem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ciklu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stroškovno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učinkovitejši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chemeClr val="lt1"/>
              </a:solidFill>
              <a:latin typeface="Aptos" panose="020B0004020202020204" pitchFamily="34" charset="0"/>
            </a:endParaRPr>
          </a:p>
        </p:txBody>
      </p:sp>
      <p:sp>
        <p:nvSpPr>
          <p:cNvPr id="136" name="Google Shape;136;p3"/>
          <p:cNvSpPr/>
          <p:nvPr/>
        </p:nvSpPr>
        <p:spPr>
          <a:xfrm>
            <a:off x="6481987" y="257107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Osredotočanje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na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regionalne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izdelke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povečuje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lokalno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vrednost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ohranja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dobiček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v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lokalni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skupnosti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krepi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podjetja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povečuje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občinske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davčne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prihodke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hkrati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podpira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varstvo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podnebja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dolgoročno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gospodarsko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rast.</a:t>
            </a:r>
            <a:endParaRPr sz="1600" dirty="0">
              <a:solidFill>
                <a:schemeClr val="lt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552886" y="551895"/>
            <a:ext cx="2817713" cy="187760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rgbClr val="F0F8FC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nima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pozitivnih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notranjih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učinkov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6291937" y="551895"/>
            <a:ext cx="5058931" cy="2829777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ne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koristi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okolju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gospodarstvu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temveč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zmanjšanjem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škodljivih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emisij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izboljšanjem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delovnega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okolja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krepi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tudi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zdravje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dobro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počutje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občinskih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uslužbencev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1582940" y="3113773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Skupnosti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ki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se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zavzemajo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izkazujejo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odgovorno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upravljanje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kar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povečuje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njihov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ugled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 Ker so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državljani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vedno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bolj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okoljsko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družbeno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ozaveščeni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podpora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trajnostnim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praksam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krepi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zaupanje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ponos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lokalnega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vodstva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kar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vodi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k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večji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vključenosti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skupnosti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boljšim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odnosom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zainteresiranimi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stranmi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/>
          <p:cNvSpPr/>
          <p:nvPr/>
        </p:nvSpPr>
        <p:spPr>
          <a:xfrm>
            <a:off x="552886" y="551895"/>
            <a:ext cx="2817713" cy="187760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nima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pozitivnih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zunanjih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učinkov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6096000" y="551895"/>
            <a:ext cx="5058931" cy="2829777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Zaradi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izjemne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tržne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moči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javnega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sektorja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lahko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naročila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pomembno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vplivajo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na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trg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prispevajo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k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blaginji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skupnosti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z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usklajevanjem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odločitev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o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javnih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naročilih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s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pravičnimi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delovnimi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standardi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1502846" y="3093679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Občine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lahko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s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premišljenim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javnim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prispevajo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globalnim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trajnostnim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ciljem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s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podpirajo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širše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okoljske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družbene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cilje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kot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so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cilji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trajnostnega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razvoja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Združenih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narodov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lahko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spodbudi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druge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tovrstnim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dejanjem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ustvari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zanko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pozitivnih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sprememb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/>
          <p:nvPr/>
        </p:nvSpPr>
        <p:spPr>
          <a:xfrm>
            <a:off x="352652" y="571919"/>
            <a:ext cx="3286575" cy="208823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je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povsem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prostovoljno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2919264" y="2161056"/>
            <a:ext cx="6696744" cy="3725216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je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delno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obvezno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V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Sloveniji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imenujemo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zeleno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naročanje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ki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ureja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Uredba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zelenem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javnem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naročanju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Tudi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drugod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številne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vlade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sprejemajo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predpise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na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področju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javnih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naročil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Če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občine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ukrepajo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dovolj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hitro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lahko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prehitijo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trende, se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izognejo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težavam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s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skladnostjo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postanejo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vodilne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na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področju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trajnostnega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razvoja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chemeClr val="lt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Hvala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za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pozornost</a:t>
            </a:r>
            <a:r>
              <a:rPr lang="de-DE" sz="6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66" name="Google Shape;166;p7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39715" y="4869913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592A2899-D4AA-3987-DC4F-6B22AF7227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24" y="5080235"/>
            <a:ext cx="4191443" cy="16765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Macintosh PowerPoint</Application>
  <PresentationFormat>Breitbild</PresentationFormat>
  <Paragraphs>27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Aptos Serif</vt:lpstr>
      <vt:lpstr>Play</vt:lpstr>
      <vt:lpstr>Arial</vt:lpstr>
      <vt:lpstr>Aptos</vt:lpstr>
      <vt:lpstr>Calibri</vt:lpstr>
      <vt:lpstr>Benutzerdefiniert</vt:lpstr>
      <vt:lpstr>Zbirka orodij proCURE: Predsodki in argumenti za trajnostno javno naročanje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Hvala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Henrieta Winklhofer</cp:lastModifiedBy>
  <cp:revision>3</cp:revision>
  <dcterms:created xsi:type="dcterms:W3CDTF">2024-09-16T10:50:40Z</dcterms:created>
  <dcterms:modified xsi:type="dcterms:W3CDTF">2026-04-23T09:02:58Z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