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embeddedFontLst>
    <p:embeddedFont>
      <p:font typeface="Aptos Serif" panose="02020604070405020304" pitchFamily="18" charset="0"/>
      <p:regular r:id="rId10"/>
      <p:bold r:id="rId11"/>
      <p:italic r:id="rId12"/>
      <p:boldItalic r:id="rId13"/>
    </p:embeddedFont>
    <p:embeddedFont>
      <p:font typeface="Play" pitchFamily="2" charset="0"/>
      <p:regular r:id="rId14"/>
      <p:bold r:id="rId1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6" roundtripDataSignature="AMtx7mhp0XNjloeVaxEC2dFkw8RE1qCtp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725"/>
  </p:normalViewPr>
  <p:slideViewPr>
    <p:cSldViewPr snapToGrid="0">
      <p:cViewPr varScale="1">
        <p:scale>
          <a:sx n="113" d="100"/>
          <a:sy n="113" d="100"/>
        </p:scale>
        <p:origin x="54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customschemas.google.com/relationships/presentationmetadata" Target="metadata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10" Type="http://schemas.openxmlformats.org/officeDocument/2006/relationships/font" Target="fonts/font1.fntdata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‹Nr.›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5" name="Google Shape;11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4" name="Google Shape;124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Google Shape;125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1" name="Google Shape;131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9" name="Google Shape;139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7" name="Google Shape;147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sz="1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5" name="Google Shape;155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p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2" name="Google Shape;162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Google Shape;163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1">
  <p:cSld name="Titel 1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9"/>
          <p:cNvSpPr/>
          <p:nvPr/>
        </p:nvSpPr>
        <p:spPr>
          <a:xfrm rot="10800000">
            <a:off x="332000" y="4831776"/>
            <a:ext cx="4356925" cy="4052448"/>
          </a:xfrm>
          <a:prstGeom prst="pie">
            <a:avLst>
              <a:gd name="adj1" fmla="val 0"/>
              <a:gd name="adj2" fmla="val 10801609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7;p9"/>
          <p:cNvSpPr txBox="1">
            <a:spLocks noGrp="1"/>
          </p:cNvSpPr>
          <p:nvPr>
            <p:ph type="ctrTitle"/>
          </p:nvPr>
        </p:nvSpPr>
        <p:spPr>
          <a:xfrm>
            <a:off x="6309904" y="411479"/>
            <a:ext cx="54864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6000"/>
              <a:buFont typeface="Play"/>
              <a:buNone/>
              <a:defRPr sz="6000" b="1" i="0">
                <a:solidFill>
                  <a:srgbClr val="3F3F3F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18" name="Google Shape;18;p9"/>
          <p:cNvCxnSpPr/>
          <p:nvPr/>
        </p:nvCxnSpPr>
        <p:spPr>
          <a:xfrm>
            <a:off x="6309360" y="3950208"/>
            <a:ext cx="2133600" cy="3992"/>
          </a:xfrm>
          <a:prstGeom prst="straightConnector1">
            <a:avLst/>
          </a:prstGeom>
          <a:noFill/>
          <a:ln w="101600" cap="flat" cmpd="sng">
            <a:solidFill>
              <a:schemeClr val="accent3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19" name="Google Shape;19;p9"/>
          <p:cNvSpPr/>
          <p:nvPr/>
        </p:nvSpPr>
        <p:spPr>
          <a:xfrm rot="10800000">
            <a:off x="-1304496" y="5613097"/>
            <a:ext cx="2624490" cy="2489806"/>
          </a:xfrm>
          <a:prstGeom prst="pie">
            <a:avLst>
              <a:gd name="adj1" fmla="val 5413995"/>
              <a:gd name="adj2" fmla="val 10826281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20;p9"/>
          <p:cNvSpPr/>
          <p:nvPr/>
        </p:nvSpPr>
        <p:spPr>
          <a:xfrm rot="-5400000">
            <a:off x="-1055890" y="818688"/>
            <a:ext cx="2127278" cy="2127278"/>
          </a:xfrm>
          <a:prstGeom prst="pie">
            <a:avLst>
              <a:gd name="adj1" fmla="val 0"/>
              <a:gd name="adj2" fmla="val 10851802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inhalt und Tabelle">
  <p:cSld name="Titelinhalt und Tabelle">
    <p:bg>
      <p:bgPr>
        <a:solidFill>
          <a:schemeClr val="lt1"/>
        </a:solidFill>
        <a:effectLst/>
      </p:bgPr>
    </p:bg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>
            <a:spLocks noGrp="1"/>
          </p:cNvSpPr>
          <p:nvPr>
            <p:ph type="title"/>
          </p:nvPr>
        </p:nvSpPr>
        <p:spPr>
          <a:xfrm>
            <a:off x="3661409" y="4661717"/>
            <a:ext cx="7936230" cy="13807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400"/>
              <a:buFont typeface="Play"/>
              <a:buNone/>
              <a:defRPr sz="4400" b="1" i="0">
                <a:solidFill>
                  <a:srgbClr val="3F3F3F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86" name="Google Shape;86;p18"/>
          <p:cNvCxnSpPr/>
          <p:nvPr/>
        </p:nvCxnSpPr>
        <p:spPr>
          <a:xfrm>
            <a:off x="3670935" y="6313170"/>
            <a:ext cx="2133600" cy="3992"/>
          </a:xfrm>
          <a:prstGeom prst="straightConnector1">
            <a:avLst/>
          </a:prstGeom>
          <a:noFill/>
          <a:ln w="101600" cap="flat" cmpd="sng">
            <a:solidFill>
              <a:schemeClr val="accent4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87" name="Google Shape;87;p18"/>
          <p:cNvSpPr txBox="1">
            <a:spLocks noGrp="1"/>
          </p:cNvSpPr>
          <p:nvPr>
            <p:ph type="body" idx="1"/>
          </p:nvPr>
        </p:nvSpPr>
        <p:spPr>
          <a:xfrm>
            <a:off x="603885" y="584005"/>
            <a:ext cx="2825115" cy="3999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743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None/>
              <a:defRPr sz="2000"/>
            </a:lvl1pPr>
            <a:lvl2pPr marL="914400" lvl="1" indent="-228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None/>
              <a:defRPr sz="2000"/>
            </a:lvl2pPr>
            <a:lvl3pPr marL="1371600" lvl="2" indent="-228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None/>
              <a:defRPr sz="2000"/>
            </a:lvl3pPr>
            <a:lvl4pPr marL="1828800" lvl="3" indent="-228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None/>
              <a:defRPr sz="2000"/>
            </a:lvl4pPr>
            <a:lvl5pPr marL="2286000" lvl="4" indent="-228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None/>
              <a:defRPr sz="20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8" name="Google Shape;88;p18"/>
          <p:cNvSpPr txBox="1">
            <a:spLocks noGrp="1"/>
          </p:cNvSpPr>
          <p:nvPr>
            <p:ph type="body" idx="2"/>
          </p:nvPr>
        </p:nvSpPr>
        <p:spPr>
          <a:xfrm>
            <a:off x="3670934" y="584005"/>
            <a:ext cx="7926705" cy="39990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None/>
              <a:defRPr sz="2000"/>
            </a:lvl1pPr>
            <a:lvl2pPr marL="914400" lvl="1" indent="-355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2pPr>
            <a:lvl3pPr marL="1371600" lvl="2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3pPr>
            <a:lvl4pPr marL="1828800" lvl="3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9" name="Google Shape;89;p18"/>
          <p:cNvSpPr txBox="1">
            <a:spLocks noGrp="1"/>
          </p:cNvSpPr>
          <p:nvPr>
            <p:ph type="sldNum" idx="12"/>
          </p:nvPr>
        </p:nvSpPr>
        <p:spPr>
          <a:xfrm>
            <a:off x="594360" y="6332220"/>
            <a:ext cx="52324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  <p:sp>
        <p:nvSpPr>
          <p:cNvPr id="90" name="Google Shape;90;p18"/>
          <p:cNvSpPr txBox="1">
            <a:spLocks noGrp="1"/>
          </p:cNvSpPr>
          <p:nvPr>
            <p:ph type="dt" idx="10"/>
          </p:nvPr>
        </p:nvSpPr>
        <p:spPr>
          <a:xfrm>
            <a:off x="1133648" y="6332220"/>
            <a:ext cx="131318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91" name="Google Shape;91;p18"/>
          <p:cNvGrpSpPr/>
          <p:nvPr/>
        </p:nvGrpSpPr>
        <p:grpSpPr>
          <a:xfrm rot="-5400000">
            <a:off x="-1340601" y="4196010"/>
            <a:ext cx="3053166" cy="2270813"/>
            <a:chOff x="4881398" y="2159825"/>
            <a:chExt cx="3881604" cy="2778984"/>
          </a:xfrm>
        </p:grpSpPr>
        <p:sp>
          <p:nvSpPr>
            <p:cNvPr id="92" name="Google Shape;92;p18"/>
            <p:cNvSpPr/>
            <p:nvPr/>
          </p:nvSpPr>
          <p:spPr>
            <a:xfrm>
              <a:off x="6424812" y="2159825"/>
              <a:ext cx="2338190" cy="2338190"/>
            </a:xfrm>
            <a:prstGeom prst="pie">
              <a:avLst>
                <a:gd name="adj1" fmla="val 0"/>
                <a:gd name="adj2" fmla="val 10795612"/>
              </a:avLst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3" name="Google Shape;93;p18"/>
            <p:cNvSpPr/>
            <p:nvPr/>
          </p:nvSpPr>
          <p:spPr>
            <a:xfrm>
              <a:off x="4881398" y="2622831"/>
              <a:ext cx="1393345" cy="1412178"/>
            </a:xfrm>
            <a:prstGeom prst="pie">
              <a:avLst>
                <a:gd name="adj1" fmla="val 0"/>
                <a:gd name="adj2" fmla="val 10851802"/>
              </a:avLst>
            </a:prstGeom>
            <a:solidFill>
              <a:srgbClr val="64B1BE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4" name="Google Shape;94;p18"/>
            <p:cNvSpPr/>
            <p:nvPr/>
          </p:nvSpPr>
          <p:spPr>
            <a:xfrm>
              <a:off x="5871703" y="4132729"/>
              <a:ext cx="806080" cy="80608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9" orient="horz" pos="55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und zwei Inhalte">
  <p:cSld name="Titel und zwei Inhalte">
    <p:bg>
      <p:bgPr>
        <a:solidFill>
          <a:schemeClr val="lt1"/>
        </a:solid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9"/>
          <p:cNvSpPr txBox="1">
            <a:spLocks noGrp="1"/>
          </p:cNvSpPr>
          <p:nvPr>
            <p:ph type="title"/>
          </p:nvPr>
        </p:nvSpPr>
        <p:spPr>
          <a:xfrm>
            <a:off x="594360" y="198408"/>
            <a:ext cx="10972800" cy="15743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400"/>
              <a:buFont typeface="Play"/>
              <a:buNone/>
              <a:defRPr sz="4400" b="1" i="0">
                <a:solidFill>
                  <a:srgbClr val="3F3F3F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97" name="Google Shape;97;p19"/>
          <p:cNvCxnSpPr/>
          <p:nvPr/>
        </p:nvCxnSpPr>
        <p:spPr>
          <a:xfrm>
            <a:off x="594360" y="2148840"/>
            <a:ext cx="2133600" cy="3992"/>
          </a:xfrm>
          <a:prstGeom prst="straightConnector1">
            <a:avLst/>
          </a:prstGeom>
          <a:noFill/>
          <a:ln w="101600" cap="flat" cmpd="sng">
            <a:solidFill>
              <a:schemeClr val="accent4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98" name="Google Shape;98;p19"/>
          <p:cNvSpPr txBox="1">
            <a:spLocks noGrp="1"/>
          </p:cNvSpPr>
          <p:nvPr>
            <p:ph type="body" idx="1"/>
          </p:nvPr>
        </p:nvSpPr>
        <p:spPr>
          <a:xfrm>
            <a:off x="595523" y="2676525"/>
            <a:ext cx="5746750" cy="3597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None/>
              <a:defRPr sz="2000"/>
            </a:lvl1pPr>
            <a:lvl2pPr marL="914400" lvl="1" indent="-355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2pPr>
            <a:lvl3pPr marL="1371600" lvl="2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3pPr>
            <a:lvl4pPr marL="1828800" lvl="3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9" name="Google Shape;99;p19"/>
          <p:cNvSpPr txBox="1">
            <a:spLocks noGrp="1"/>
          </p:cNvSpPr>
          <p:nvPr>
            <p:ph type="body" idx="2"/>
          </p:nvPr>
        </p:nvSpPr>
        <p:spPr>
          <a:xfrm>
            <a:off x="7620000" y="2676525"/>
            <a:ext cx="3947160" cy="3597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91425" bIns="45700" anchor="t" anchorCtr="0">
            <a:normAutofit/>
          </a:bodyPr>
          <a:lstStyle>
            <a:lvl1pPr marL="457200" lvl="0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Char char="•"/>
              <a:defRPr sz="2000"/>
            </a:lvl1pPr>
            <a:lvl2pPr marL="914400" lvl="1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2pPr>
            <a:lvl3pPr marL="1371600" lvl="2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3pPr>
            <a:lvl4pPr marL="1828800" lvl="3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0" name="Google Shape;100;p19"/>
          <p:cNvSpPr txBox="1">
            <a:spLocks noGrp="1"/>
          </p:cNvSpPr>
          <p:nvPr>
            <p:ph type="dt" idx="10"/>
          </p:nvPr>
        </p:nvSpPr>
        <p:spPr>
          <a:xfrm>
            <a:off x="1133648" y="6332220"/>
            <a:ext cx="131318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1" name="Google Shape;101;p19"/>
          <p:cNvSpPr txBox="1">
            <a:spLocks noGrp="1"/>
          </p:cNvSpPr>
          <p:nvPr>
            <p:ph type="sldNum" idx="12"/>
          </p:nvPr>
        </p:nvSpPr>
        <p:spPr>
          <a:xfrm>
            <a:off x="594360" y="6332220"/>
            <a:ext cx="52324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  <p:sp>
        <p:nvSpPr>
          <p:cNvPr id="102" name="Google Shape;102;p19"/>
          <p:cNvSpPr/>
          <p:nvPr/>
        </p:nvSpPr>
        <p:spPr>
          <a:xfrm>
            <a:off x="9879382" y="-1169095"/>
            <a:ext cx="2338190" cy="2338190"/>
          </a:xfrm>
          <a:prstGeom prst="pie">
            <a:avLst>
              <a:gd name="adj1" fmla="val 0"/>
              <a:gd name="adj2" fmla="val 10795612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19"/>
          <p:cNvSpPr/>
          <p:nvPr/>
        </p:nvSpPr>
        <p:spPr>
          <a:xfrm>
            <a:off x="8335968" y="-706089"/>
            <a:ext cx="1393345" cy="1412178"/>
          </a:xfrm>
          <a:prstGeom prst="pie">
            <a:avLst>
              <a:gd name="adj1" fmla="val 0"/>
              <a:gd name="adj2" fmla="val 10851802"/>
            </a:avLst>
          </a:prstGeom>
          <a:solidFill>
            <a:srgbClr val="64B1B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19"/>
          <p:cNvSpPr/>
          <p:nvPr/>
        </p:nvSpPr>
        <p:spPr>
          <a:xfrm>
            <a:off x="9762833" y="493293"/>
            <a:ext cx="806080" cy="80608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9" orient="horz" pos="552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elle 2">
  <p:cSld name="Tabelle 2">
    <p:bg>
      <p:bgPr>
        <a:solidFill>
          <a:schemeClr val="lt1"/>
        </a:solidFill>
        <a:effectLst/>
      </p:bgPr>
    </p:bg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0"/>
          <p:cNvSpPr txBox="1">
            <a:spLocks noGrp="1"/>
          </p:cNvSpPr>
          <p:nvPr>
            <p:ph type="title"/>
          </p:nvPr>
        </p:nvSpPr>
        <p:spPr>
          <a:xfrm>
            <a:off x="594360" y="202400"/>
            <a:ext cx="10972800" cy="1570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400"/>
              <a:buFont typeface="Play"/>
              <a:buNone/>
              <a:defRPr sz="4400" b="1" i="0">
                <a:solidFill>
                  <a:srgbClr val="3F3F3F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20"/>
          <p:cNvSpPr txBox="1">
            <a:spLocks noGrp="1"/>
          </p:cNvSpPr>
          <p:nvPr>
            <p:ph type="sldNum" idx="12"/>
          </p:nvPr>
        </p:nvSpPr>
        <p:spPr>
          <a:xfrm>
            <a:off x="594360" y="6332220"/>
            <a:ext cx="52324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  <p:sp>
        <p:nvSpPr>
          <p:cNvPr id="108" name="Google Shape;108;p20"/>
          <p:cNvSpPr txBox="1">
            <a:spLocks noGrp="1"/>
          </p:cNvSpPr>
          <p:nvPr>
            <p:ph type="dt" idx="10"/>
          </p:nvPr>
        </p:nvSpPr>
        <p:spPr>
          <a:xfrm>
            <a:off x="1133648" y="6332220"/>
            <a:ext cx="131318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109" name="Google Shape;109;p20"/>
          <p:cNvCxnSpPr/>
          <p:nvPr/>
        </p:nvCxnSpPr>
        <p:spPr>
          <a:xfrm>
            <a:off x="594360" y="2148840"/>
            <a:ext cx="2133600" cy="3992"/>
          </a:xfrm>
          <a:prstGeom prst="straightConnector1">
            <a:avLst/>
          </a:prstGeom>
          <a:noFill/>
          <a:ln w="101600" cap="flat" cmpd="sng">
            <a:solidFill>
              <a:schemeClr val="accent4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9" orient="horz" pos="552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inanzierung">
  <p:cSld name="Finanzierung"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21"/>
          <p:cNvSpPr txBox="1">
            <a:spLocks noGrp="1"/>
          </p:cNvSpPr>
          <p:nvPr>
            <p:ph type="body" idx="1"/>
          </p:nvPr>
        </p:nvSpPr>
        <p:spPr>
          <a:xfrm>
            <a:off x="2179161" y="3113786"/>
            <a:ext cx="4749959" cy="20367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12" name="Google Shape;112;p21" descr="Ein Bild, das Screenshot, Schrift, Text, Electric Blue (Farbe) enthält.&#10;&#10;Automatisch generierte Beschreibu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041071" y="2129065"/>
            <a:ext cx="3150689" cy="8729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genda 1">
  <p:cSld name="Agenda 1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0"/>
          <p:cNvSpPr/>
          <p:nvPr/>
        </p:nvSpPr>
        <p:spPr>
          <a:xfrm>
            <a:off x="9879382" y="-1169095"/>
            <a:ext cx="2338190" cy="2338190"/>
          </a:xfrm>
          <a:prstGeom prst="pie">
            <a:avLst>
              <a:gd name="adj1" fmla="val 0"/>
              <a:gd name="adj2" fmla="val 10795612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Google Shape;23;p10"/>
          <p:cNvSpPr txBox="1">
            <a:spLocks noGrp="1"/>
          </p:cNvSpPr>
          <p:nvPr>
            <p:ph type="title"/>
          </p:nvPr>
        </p:nvSpPr>
        <p:spPr>
          <a:xfrm>
            <a:off x="594360" y="189572"/>
            <a:ext cx="6787747" cy="15935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400"/>
              <a:buFont typeface="Play"/>
              <a:buNone/>
              <a:defRPr sz="4400" b="1" i="0">
                <a:solidFill>
                  <a:srgbClr val="3F3F3F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10"/>
          <p:cNvSpPr txBox="1">
            <a:spLocks noGrp="1"/>
          </p:cNvSpPr>
          <p:nvPr>
            <p:ph type="body" idx="1"/>
          </p:nvPr>
        </p:nvSpPr>
        <p:spPr>
          <a:xfrm>
            <a:off x="594359" y="2281918"/>
            <a:ext cx="6787747" cy="37085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28600" rIns="0" bIns="0" anchor="t" anchorCtr="0">
            <a:normAutofit/>
          </a:bodyPr>
          <a:lstStyle>
            <a:lvl1pPr marL="457200" lvl="0" indent="-228600" algn="l">
              <a:lnSpc>
                <a:spcPct val="80000"/>
              </a:lnSpc>
              <a:spcBef>
                <a:spcPts val="220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Arial"/>
              <a:buNone/>
              <a:defRPr sz="2400" b="1" i="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55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2pPr>
            <a:lvl3pPr marL="1371600" lvl="2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3pPr>
            <a:lvl4pPr marL="1828800" lvl="3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10"/>
          <p:cNvSpPr txBox="1">
            <a:spLocks noGrp="1"/>
          </p:cNvSpPr>
          <p:nvPr>
            <p:ph type="sldNum" idx="12"/>
          </p:nvPr>
        </p:nvSpPr>
        <p:spPr>
          <a:xfrm>
            <a:off x="594360" y="6332220"/>
            <a:ext cx="52324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  <p:sp>
        <p:nvSpPr>
          <p:cNvPr id="26" name="Google Shape;26;p10"/>
          <p:cNvSpPr txBox="1">
            <a:spLocks noGrp="1"/>
          </p:cNvSpPr>
          <p:nvPr>
            <p:ph type="dt" idx="10"/>
          </p:nvPr>
        </p:nvSpPr>
        <p:spPr>
          <a:xfrm>
            <a:off x="1133648" y="6332220"/>
            <a:ext cx="131318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10"/>
          <p:cNvSpPr/>
          <p:nvPr/>
        </p:nvSpPr>
        <p:spPr>
          <a:xfrm>
            <a:off x="8076007" y="-706089"/>
            <a:ext cx="1393345" cy="1412178"/>
          </a:xfrm>
          <a:prstGeom prst="pie">
            <a:avLst>
              <a:gd name="adj1" fmla="val 0"/>
              <a:gd name="adj2" fmla="val 10851802"/>
            </a:avLst>
          </a:prstGeom>
          <a:solidFill>
            <a:srgbClr val="64B1B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10"/>
          <p:cNvSpPr/>
          <p:nvPr/>
        </p:nvSpPr>
        <p:spPr>
          <a:xfrm>
            <a:off x="9723419" y="301731"/>
            <a:ext cx="846741" cy="808715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Zusammenfassung 2">
  <p:cSld name="Zusammenfassung 2">
    <p:bg>
      <p:bgPr>
        <a:solidFill>
          <a:schemeClr val="lt1"/>
        </a:solid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1"/>
          <p:cNvSpPr txBox="1">
            <a:spLocks noGrp="1"/>
          </p:cNvSpPr>
          <p:nvPr>
            <p:ph type="title"/>
          </p:nvPr>
        </p:nvSpPr>
        <p:spPr>
          <a:xfrm>
            <a:off x="594359" y="102875"/>
            <a:ext cx="11318837" cy="16802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400"/>
              <a:buFont typeface="Play"/>
              <a:buNone/>
              <a:defRPr sz="4400" b="1" i="0">
                <a:latin typeface="Play"/>
                <a:ea typeface="Play"/>
                <a:cs typeface="Play"/>
                <a:sym typeface="Play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1"/>
          <p:cNvSpPr txBox="1">
            <a:spLocks noGrp="1"/>
          </p:cNvSpPr>
          <p:nvPr>
            <p:ph type="body" idx="1"/>
          </p:nvPr>
        </p:nvSpPr>
        <p:spPr>
          <a:xfrm>
            <a:off x="3657599" y="2282008"/>
            <a:ext cx="8130209" cy="3699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28600" rIns="0" bIns="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None/>
              <a:defRPr sz="2000"/>
            </a:lvl1pPr>
            <a:lvl2pPr marL="914400" lvl="1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2pPr>
            <a:lvl3pPr marL="1371600" lvl="2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3pPr>
            <a:lvl4pPr marL="1828800" lvl="3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11"/>
          <p:cNvSpPr txBox="1">
            <a:spLocks noGrp="1"/>
          </p:cNvSpPr>
          <p:nvPr>
            <p:ph type="sldNum" idx="12"/>
          </p:nvPr>
        </p:nvSpPr>
        <p:spPr>
          <a:xfrm>
            <a:off x="594360" y="6332220"/>
            <a:ext cx="52324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  <p:sp>
        <p:nvSpPr>
          <p:cNvPr id="33" name="Google Shape;33;p11"/>
          <p:cNvSpPr txBox="1">
            <a:spLocks noGrp="1"/>
          </p:cNvSpPr>
          <p:nvPr>
            <p:ph type="dt" idx="10"/>
          </p:nvPr>
        </p:nvSpPr>
        <p:spPr>
          <a:xfrm>
            <a:off x="1133648" y="6332220"/>
            <a:ext cx="131318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grpSp>
        <p:nvGrpSpPr>
          <p:cNvPr id="34" name="Google Shape;34;p11"/>
          <p:cNvGrpSpPr/>
          <p:nvPr/>
        </p:nvGrpSpPr>
        <p:grpSpPr>
          <a:xfrm rot="-5400000">
            <a:off x="-1510682" y="4366092"/>
            <a:ext cx="3033138" cy="1910624"/>
            <a:chOff x="4906860" y="2159825"/>
            <a:chExt cx="3856142" cy="2338190"/>
          </a:xfrm>
        </p:grpSpPr>
        <p:sp>
          <p:nvSpPr>
            <p:cNvPr id="35" name="Google Shape;35;p11"/>
            <p:cNvSpPr/>
            <p:nvPr/>
          </p:nvSpPr>
          <p:spPr>
            <a:xfrm>
              <a:off x="6424812" y="2159825"/>
              <a:ext cx="2338190" cy="2338190"/>
            </a:xfrm>
            <a:prstGeom prst="pie">
              <a:avLst>
                <a:gd name="adj1" fmla="val 0"/>
                <a:gd name="adj2" fmla="val 10795612"/>
              </a:avLst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6" name="Google Shape;36;p11"/>
            <p:cNvSpPr/>
            <p:nvPr/>
          </p:nvSpPr>
          <p:spPr>
            <a:xfrm>
              <a:off x="4906860" y="2724951"/>
              <a:ext cx="1177611" cy="1193527"/>
            </a:xfrm>
            <a:prstGeom prst="pie">
              <a:avLst>
                <a:gd name="adj1" fmla="val 0"/>
                <a:gd name="adj2" fmla="val 10851802"/>
              </a:avLst>
            </a:prstGeom>
            <a:solidFill>
              <a:srgbClr val="64B1BE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" name="Google Shape;37;p11"/>
            <p:cNvSpPr/>
            <p:nvPr/>
          </p:nvSpPr>
          <p:spPr>
            <a:xfrm>
              <a:off x="6390367" y="3563171"/>
              <a:ext cx="806080" cy="806079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3">
  <p:cSld name="Titel 3">
    <p:bg>
      <p:bgPr>
        <a:solidFill>
          <a:schemeClr val="lt1"/>
        </a:solidFill>
        <a:effectLst/>
      </p:bgPr>
    </p:bg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2"/>
          <p:cNvSpPr txBox="1">
            <a:spLocks noGrp="1"/>
          </p:cNvSpPr>
          <p:nvPr>
            <p:ph type="ctrTitle"/>
          </p:nvPr>
        </p:nvSpPr>
        <p:spPr>
          <a:xfrm>
            <a:off x="594360" y="411479"/>
            <a:ext cx="54864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6000"/>
              <a:buFont typeface="Play"/>
              <a:buNone/>
              <a:defRPr sz="6000" b="1" i="0">
                <a:solidFill>
                  <a:srgbClr val="3F3F3F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2"/>
          <p:cNvSpPr txBox="1">
            <a:spLocks noGrp="1"/>
          </p:cNvSpPr>
          <p:nvPr>
            <p:ph type="body" idx="1"/>
          </p:nvPr>
        </p:nvSpPr>
        <p:spPr>
          <a:xfrm>
            <a:off x="594360" y="4549552"/>
            <a:ext cx="5486400" cy="1645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 b="1" i="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4000"/>
              <a:buChar char="•"/>
              <a:defRPr sz="4000"/>
            </a:lvl2pPr>
            <a:lvl3pPr marL="1371600" lvl="2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4000"/>
              <a:buChar char="•"/>
              <a:defRPr sz="4000"/>
            </a:lvl3pPr>
            <a:lvl4pPr marL="1828800" lvl="3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4000"/>
              <a:buChar char="•"/>
              <a:defRPr sz="4000"/>
            </a:lvl4pPr>
            <a:lvl5pPr marL="2286000" lvl="4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4000"/>
              <a:buChar char="•"/>
              <a:defRPr sz="40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41" name="Google Shape;41;p12"/>
          <p:cNvCxnSpPr/>
          <p:nvPr/>
        </p:nvCxnSpPr>
        <p:spPr>
          <a:xfrm>
            <a:off x="594360" y="3950208"/>
            <a:ext cx="2133600" cy="3992"/>
          </a:xfrm>
          <a:prstGeom prst="straightConnector1">
            <a:avLst/>
          </a:prstGeom>
          <a:noFill/>
          <a:ln w="101600" cap="flat" cmpd="sng">
            <a:solidFill>
              <a:schemeClr val="accent4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42" name="Google Shape;42;p12"/>
          <p:cNvSpPr/>
          <p:nvPr/>
        </p:nvSpPr>
        <p:spPr>
          <a:xfrm>
            <a:off x="10879755" y="-1244903"/>
            <a:ext cx="2624490" cy="2489806"/>
          </a:xfrm>
          <a:prstGeom prst="pie">
            <a:avLst>
              <a:gd name="adj1" fmla="val 5413995"/>
              <a:gd name="adj2" fmla="val 10826281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43;p12"/>
          <p:cNvSpPr/>
          <p:nvPr/>
        </p:nvSpPr>
        <p:spPr>
          <a:xfrm>
            <a:off x="6210036" y="-1896488"/>
            <a:ext cx="3792975" cy="3792975"/>
          </a:xfrm>
          <a:prstGeom prst="pie">
            <a:avLst>
              <a:gd name="adj1" fmla="val 0"/>
              <a:gd name="adj2" fmla="val 10851802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44;p12"/>
          <p:cNvSpPr/>
          <p:nvPr/>
        </p:nvSpPr>
        <p:spPr>
          <a:xfrm rot="5400000">
            <a:off x="10295512" y="1532512"/>
            <a:ext cx="3792975" cy="3792975"/>
          </a:xfrm>
          <a:prstGeom prst="pie">
            <a:avLst>
              <a:gd name="adj1" fmla="val 0"/>
              <a:gd name="adj2" fmla="val 10837603"/>
            </a:avLst>
          </a:prstGeom>
          <a:solidFill>
            <a:srgbClr val="64B1B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2">
  <p:cSld name="Titel 2">
    <p:bg>
      <p:bgPr>
        <a:solidFill>
          <a:schemeClr val="lt1"/>
        </a:solidFill>
        <a:effectLst/>
      </p:bgPr>
    </p:bg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3"/>
          <p:cNvSpPr txBox="1">
            <a:spLocks noGrp="1"/>
          </p:cNvSpPr>
          <p:nvPr>
            <p:ph type="ctrTitle"/>
          </p:nvPr>
        </p:nvSpPr>
        <p:spPr>
          <a:xfrm>
            <a:off x="6299835" y="430529"/>
            <a:ext cx="54864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6000"/>
              <a:buFont typeface="Play"/>
              <a:buNone/>
              <a:defRPr sz="6000" b="1" i="0">
                <a:solidFill>
                  <a:srgbClr val="3F3F3F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3"/>
          <p:cNvSpPr txBox="1">
            <a:spLocks noGrp="1"/>
          </p:cNvSpPr>
          <p:nvPr>
            <p:ph type="body" idx="1"/>
          </p:nvPr>
        </p:nvSpPr>
        <p:spPr>
          <a:xfrm>
            <a:off x="6299835" y="4568602"/>
            <a:ext cx="5486400" cy="1645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 b="1" i="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4000"/>
              <a:buChar char="•"/>
              <a:defRPr sz="4000"/>
            </a:lvl2pPr>
            <a:lvl3pPr marL="1371600" lvl="2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4000"/>
              <a:buChar char="•"/>
              <a:defRPr sz="4000"/>
            </a:lvl3pPr>
            <a:lvl4pPr marL="1828800" lvl="3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4000"/>
              <a:buChar char="•"/>
              <a:defRPr sz="4000"/>
            </a:lvl4pPr>
            <a:lvl5pPr marL="2286000" lvl="4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4000"/>
              <a:buChar char="•"/>
              <a:defRPr sz="40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48" name="Google Shape;48;p13"/>
          <p:cNvCxnSpPr/>
          <p:nvPr/>
        </p:nvCxnSpPr>
        <p:spPr>
          <a:xfrm>
            <a:off x="6309360" y="3950208"/>
            <a:ext cx="2133600" cy="3992"/>
          </a:xfrm>
          <a:prstGeom prst="straightConnector1">
            <a:avLst/>
          </a:prstGeom>
          <a:noFill/>
          <a:ln w="101600" cap="flat" cmpd="sng">
            <a:solidFill>
              <a:schemeClr val="accent4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49" name="Google Shape;49;p13"/>
          <p:cNvSpPr>
            <a:spLocks noGrp="1"/>
          </p:cNvSpPr>
          <p:nvPr>
            <p:ph type="pic" idx="2"/>
          </p:nvPr>
        </p:nvSpPr>
        <p:spPr>
          <a:xfrm>
            <a:off x="0" y="-11113"/>
            <a:ext cx="5628068" cy="6858000"/>
          </a:xfrm>
          <a:prstGeom prst="flowChartDelay">
            <a:avLst/>
          </a:prstGeom>
          <a:solidFill>
            <a:srgbClr val="87C3CD"/>
          </a:solidFill>
          <a:ln>
            <a:noFill/>
          </a:ln>
        </p:spPr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">
  <p:cSld name="Titel">
    <p:bg>
      <p:bgPr>
        <a:solidFill>
          <a:schemeClr val="lt1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4"/>
          <p:cNvSpPr txBox="1">
            <a:spLocks noGrp="1"/>
          </p:cNvSpPr>
          <p:nvPr>
            <p:ph type="ctrTitle"/>
          </p:nvPr>
        </p:nvSpPr>
        <p:spPr>
          <a:xfrm>
            <a:off x="6309904" y="411479"/>
            <a:ext cx="54864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6000"/>
              <a:buFont typeface="Play"/>
              <a:buNone/>
              <a:defRPr sz="6000" b="1" i="0">
                <a:solidFill>
                  <a:srgbClr val="3F3F3F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52" name="Google Shape;52;p14"/>
          <p:cNvCxnSpPr/>
          <p:nvPr/>
        </p:nvCxnSpPr>
        <p:spPr>
          <a:xfrm>
            <a:off x="6309360" y="3950208"/>
            <a:ext cx="2133600" cy="3992"/>
          </a:xfrm>
          <a:prstGeom prst="straightConnector1">
            <a:avLst/>
          </a:prstGeom>
          <a:noFill/>
          <a:ln w="101600" cap="flat" cmpd="sng">
            <a:solidFill>
              <a:schemeClr val="accent4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53" name="Google Shape;53;p14"/>
          <p:cNvSpPr txBox="1">
            <a:spLocks noGrp="1"/>
          </p:cNvSpPr>
          <p:nvPr>
            <p:ph type="body" idx="1"/>
          </p:nvPr>
        </p:nvSpPr>
        <p:spPr>
          <a:xfrm>
            <a:off x="6309905" y="4549552"/>
            <a:ext cx="5486400" cy="1645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4"/>
              </a:buClr>
              <a:buSzPts val="2400"/>
              <a:buNone/>
              <a:defRPr sz="2400" b="1" i="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4000"/>
              <a:buChar char="•"/>
              <a:defRPr sz="4000"/>
            </a:lvl2pPr>
            <a:lvl3pPr marL="1371600" lvl="2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4000"/>
              <a:buChar char="•"/>
              <a:defRPr sz="4000"/>
            </a:lvl3pPr>
            <a:lvl4pPr marL="1828800" lvl="3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4000"/>
              <a:buChar char="•"/>
              <a:defRPr sz="4000"/>
            </a:lvl4pPr>
            <a:lvl5pPr marL="2286000" lvl="4" indent="-482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4000"/>
              <a:buChar char="•"/>
              <a:defRPr sz="40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4" name="Google Shape;54;p14"/>
          <p:cNvSpPr/>
          <p:nvPr/>
        </p:nvSpPr>
        <p:spPr>
          <a:xfrm rot="-5400000">
            <a:off x="-1994302" y="2784058"/>
            <a:ext cx="3988604" cy="4143593"/>
          </a:xfrm>
          <a:prstGeom prst="pie">
            <a:avLst>
              <a:gd name="adj1" fmla="val 0"/>
              <a:gd name="adj2" fmla="val 10795612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14"/>
          <p:cNvSpPr/>
          <p:nvPr/>
        </p:nvSpPr>
        <p:spPr>
          <a:xfrm rot="10800000">
            <a:off x="1657654" y="5606713"/>
            <a:ext cx="2376839" cy="2502573"/>
          </a:xfrm>
          <a:prstGeom prst="pie">
            <a:avLst>
              <a:gd name="adj1" fmla="val 0"/>
              <a:gd name="adj2" fmla="val 10851802"/>
            </a:avLst>
          </a:prstGeom>
          <a:solidFill>
            <a:srgbClr val="64B1B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56;p14"/>
          <p:cNvSpPr/>
          <p:nvPr/>
        </p:nvSpPr>
        <p:spPr>
          <a:xfrm rot="-8153822">
            <a:off x="691437" y="2439793"/>
            <a:ext cx="1375053" cy="1406890"/>
          </a:xfrm>
          <a:prstGeom prst="ellipse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und zwei Inhalte 2">
  <p:cSld name="Titel und zwei Inhalte 2">
    <p:bg>
      <p:bgPr>
        <a:solidFill>
          <a:schemeClr val="lt1"/>
        </a:solidFill>
        <a:effectLst/>
      </p:bgPr>
    </p:bg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5"/>
          <p:cNvSpPr txBox="1">
            <a:spLocks noGrp="1"/>
          </p:cNvSpPr>
          <p:nvPr>
            <p:ph type="title"/>
          </p:nvPr>
        </p:nvSpPr>
        <p:spPr>
          <a:xfrm>
            <a:off x="594360" y="278129"/>
            <a:ext cx="9778365" cy="14945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400"/>
              <a:buFont typeface="Play"/>
              <a:buNone/>
              <a:defRPr sz="4400" b="1" i="0">
                <a:solidFill>
                  <a:srgbClr val="3F3F3F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5"/>
          <p:cNvSpPr txBox="1">
            <a:spLocks noGrp="1"/>
          </p:cNvSpPr>
          <p:nvPr>
            <p:ph type="body" idx="1"/>
          </p:nvPr>
        </p:nvSpPr>
        <p:spPr>
          <a:xfrm>
            <a:off x="594360" y="2676525"/>
            <a:ext cx="4490827" cy="3597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None/>
              <a:defRPr sz="2000"/>
            </a:lvl1pPr>
            <a:lvl2pPr marL="914400" lvl="1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2pPr>
            <a:lvl3pPr marL="1371600" lvl="2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3pPr>
            <a:lvl4pPr marL="1828800" lvl="3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0" name="Google Shape;60;p15"/>
          <p:cNvSpPr txBox="1">
            <a:spLocks noGrp="1"/>
          </p:cNvSpPr>
          <p:nvPr>
            <p:ph type="body" idx="2"/>
          </p:nvPr>
        </p:nvSpPr>
        <p:spPr>
          <a:xfrm>
            <a:off x="5881898" y="2676525"/>
            <a:ext cx="4490827" cy="35974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None/>
              <a:defRPr sz="2000"/>
            </a:lvl1pPr>
            <a:lvl2pPr marL="914400" lvl="1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2pPr>
            <a:lvl3pPr marL="1371600" lvl="2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3pPr>
            <a:lvl4pPr marL="1828800" lvl="3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1" name="Google Shape;61;p15"/>
          <p:cNvSpPr txBox="1">
            <a:spLocks noGrp="1"/>
          </p:cNvSpPr>
          <p:nvPr>
            <p:ph type="sldNum" idx="12"/>
          </p:nvPr>
        </p:nvSpPr>
        <p:spPr>
          <a:xfrm>
            <a:off x="594360" y="6332220"/>
            <a:ext cx="52324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  <p:sp>
        <p:nvSpPr>
          <p:cNvPr id="62" name="Google Shape;62;p15"/>
          <p:cNvSpPr txBox="1">
            <a:spLocks noGrp="1"/>
          </p:cNvSpPr>
          <p:nvPr>
            <p:ph type="dt" idx="10"/>
          </p:nvPr>
        </p:nvSpPr>
        <p:spPr>
          <a:xfrm>
            <a:off x="1133648" y="6332220"/>
            <a:ext cx="131318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63" name="Google Shape;63;p15"/>
          <p:cNvCxnSpPr/>
          <p:nvPr/>
        </p:nvCxnSpPr>
        <p:spPr>
          <a:xfrm>
            <a:off x="594360" y="2148840"/>
            <a:ext cx="2133600" cy="3992"/>
          </a:xfrm>
          <a:prstGeom prst="straightConnector1">
            <a:avLst/>
          </a:prstGeom>
          <a:noFill/>
          <a:ln w="101600" cap="flat" cmpd="sng">
            <a:solidFill>
              <a:schemeClr val="accent4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64" name="Google Shape;64;p15"/>
          <p:cNvSpPr/>
          <p:nvPr/>
        </p:nvSpPr>
        <p:spPr>
          <a:xfrm>
            <a:off x="9879382" y="-1169095"/>
            <a:ext cx="2338190" cy="2338190"/>
          </a:xfrm>
          <a:prstGeom prst="pie">
            <a:avLst>
              <a:gd name="adj1" fmla="val 0"/>
              <a:gd name="adj2" fmla="val 10795612"/>
            </a:avLst>
          </a:prstGeom>
          <a:solidFill>
            <a:srgbClr val="AFD7DD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p15"/>
          <p:cNvSpPr/>
          <p:nvPr/>
        </p:nvSpPr>
        <p:spPr>
          <a:xfrm>
            <a:off x="8335968" y="-706089"/>
            <a:ext cx="1393345" cy="1412178"/>
          </a:xfrm>
          <a:prstGeom prst="pie">
            <a:avLst>
              <a:gd name="adj1" fmla="val 0"/>
              <a:gd name="adj2" fmla="val 10851802"/>
            </a:avLst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15"/>
          <p:cNvSpPr/>
          <p:nvPr/>
        </p:nvSpPr>
        <p:spPr>
          <a:xfrm>
            <a:off x="9624160" y="313424"/>
            <a:ext cx="1157486" cy="1157486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9" orient="horz" pos="552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und Inhalt ">
  <p:cSld name="Titel und Inhalt ">
    <p:bg>
      <p:bgPr>
        <a:solidFill>
          <a:schemeClr val="lt1"/>
        </a:solidFill>
        <a:effectLst/>
      </p:bgPr>
    </p:bg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6"/>
          <p:cNvSpPr txBox="1">
            <a:spLocks noGrp="1"/>
          </p:cNvSpPr>
          <p:nvPr>
            <p:ph type="title"/>
          </p:nvPr>
        </p:nvSpPr>
        <p:spPr>
          <a:xfrm>
            <a:off x="6318885" y="3499667"/>
            <a:ext cx="4939666" cy="25428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400"/>
              <a:buFont typeface="Play"/>
              <a:buNone/>
              <a:defRPr sz="4400" b="1" i="0">
                <a:solidFill>
                  <a:srgbClr val="3F3F3F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cxnSp>
        <p:nvCxnSpPr>
          <p:cNvPr id="69" name="Google Shape;69;p16"/>
          <p:cNvCxnSpPr/>
          <p:nvPr/>
        </p:nvCxnSpPr>
        <p:spPr>
          <a:xfrm>
            <a:off x="6347460" y="6313170"/>
            <a:ext cx="2133600" cy="3992"/>
          </a:xfrm>
          <a:prstGeom prst="straightConnector1">
            <a:avLst/>
          </a:prstGeom>
          <a:noFill/>
          <a:ln w="101600" cap="flat" cmpd="sng">
            <a:solidFill>
              <a:schemeClr val="accent4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70" name="Google Shape;70;p16"/>
          <p:cNvSpPr txBox="1">
            <a:spLocks noGrp="1"/>
          </p:cNvSpPr>
          <p:nvPr>
            <p:ph type="body" idx="1"/>
          </p:nvPr>
        </p:nvSpPr>
        <p:spPr>
          <a:xfrm>
            <a:off x="603885" y="457201"/>
            <a:ext cx="5198269" cy="2305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74300" rIns="91425" bIns="45700" anchor="t" anchorCtr="0">
            <a:normAutofit/>
          </a:bodyPr>
          <a:lstStyle>
            <a:lvl1pPr marL="457200" lvl="0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Play"/>
              <a:buAutoNum type="arabicPeriod"/>
              <a:defRPr sz="2000"/>
            </a:lvl1pPr>
            <a:lvl2pPr marL="914400" lvl="1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Play"/>
              <a:buAutoNum type="alphaLcPeriod"/>
              <a:defRPr sz="2000"/>
            </a:lvl2pPr>
            <a:lvl3pPr marL="1371600" lvl="2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Play"/>
              <a:buAutoNum type="arabicParenR"/>
              <a:defRPr sz="2000"/>
            </a:lvl3pPr>
            <a:lvl4pPr marL="1828800" lvl="3" indent="-228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Play"/>
              <a:buNone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Play"/>
              <a:buAutoNum type="arabicPeriod"/>
              <a:defRPr sz="20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6"/>
          <p:cNvSpPr txBox="1">
            <a:spLocks noGrp="1"/>
          </p:cNvSpPr>
          <p:nvPr>
            <p:ph type="body" idx="2"/>
          </p:nvPr>
        </p:nvSpPr>
        <p:spPr>
          <a:xfrm>
            <a:off x="594360" y="2810595"/>
            <a:ext cx="5198269" cy="3319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None/>
              <a:defRPr sz="2000"/>
            </a:lvl1pPr>
            <a:lvl2pPr marL="914400" lvl="1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2pPr>
            <a:lvl3pPr marL="1371600" lvl="2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3pPr>
            <a:lvl4pPr marL="1828800" lvl="3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2" name="Google Shape;72;p16"/>
          <p:cNvSpPr txBox="1">
            <a:spLocks noGrp="1"/>
          </p:cNvSpPr>
          <p:nvPr>
            <p:ph type="sldNum" idx="12"/>
          </p:nvPr>
        </p:nvSpPr>
        <p:spPr>
          <a:xfrm>
            <a:off x="594360" y="6332220"/>
            <a:ext cx="52324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dt" idx="10"/>
          </p:nvPr>
        </p:nvSpPr>
        <p:spPr>
          <a:xfrm>
            <a:off x="1133648" y="6332220"/>
            <a:ext cx="131318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6"/>
          <p:cNvSpPr/>
          <p:nvPr/>
        </p:nvSpPr>
        <p:spPr>
          <a:xfrm>
            <a:off x="8601559" y="-1416132"/>
            <a:ext cx="2848220" cy="2848220"/>
          </a:xfrm>
          <a:prstGeom prst="pie">
            <a:avLst>
              <a:gd name="adj1" fmla="val 0"/>
              <a:gd name="adj2" fmla="val 10795612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16"/>
          <p:cNvSpPr/>
          <p:nvPr/>
        </p:nvSpPr>
        <p:spPr>
          <a:xfrm>
            <a:off x="6179401" y="-908076"/>
            <a:ext cx="1807674" cy="1832107"/>
          </a:xfrm>
          <a:prstGeom prst="pie">
            <a:avLst>
              <a:gd name="adj1" fmla="val 0"/>
              <a:gd name="adj2" fmla="val 10851802"/>
            </a:avLst>
          </a:prstGeom>
          <a:solidFill>
            <a:srgbClr val="64B1B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16"/>
          <p:cNvSpPr/>
          <p:nvPr/>
        </p:nvSpPr>
        <p:spPr>
          <a:xfrm>
            <a:off x="7827282" y="1627027"/>
            <a:ext cx="1307555" cy="1307555"/>
          </a:xfrm>
          <a:prstGeom prst="ellipse">
            <a:avLst/>
          </a:prstGeom>
          <a:solidFill>
            <a:srgbClr val="CBE27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9" orient="horz" pos="552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inhalt und Bild">
  <p:cSld name="Titelinhalt und Bild">
    <p:bg>
      <p:bgPr>
        <a:solidFill>
          <a:schemeClr val="lt1"/>
        </a:solidFill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>
            <a:spLocks noGrp="1"/>
          </p:cNvSpPr>
          <p:nvPr>
            <p:ph type="title"/>
          </p:nvPr>
        </p:nvSpPr>
        <p:spPr>
          <a:xfrm>
            <a:off x="575310" y="278129"/>
            <a:ext cx="5063490" cy="23540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400"/>
              <a:buFont typeface="Play"/>
              <a:buNone/>
              <a:defRPr sz="4400" b="1" i="0">
                <a:solidFill>
                  <a:srgbClr val="3F3F3F"/>
                </a:solidFill>
                <a:latin typeface="Play"/>
                <a:ea typeface="Play"/>
                <a:cs typeface="Play"/>
                <a:sym typeface="Play"/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7"/>
          <p:cNvSpPr txBox="1">
            <a:spLocks noGrp="1"/>
          </p:cNvSpPr>
          <p:nvPr>
            <p:ph type="body" idx="1"/>
          </p:nvPr>
        </p:nvSpPr>
        <p:spPr>
          <a:xfrm>
            <a:off x="594360" y="3279579"/>
            <a:ext cx="5044440" cy="29944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228600" rIns="0" bIns="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None/>
              <a:defRPr sz="2000"/>
            </a:lvl1pPr>
            <a:lvl2pPr marL="914400" lvl="1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2pPr>
            <a:lvl3pPr marL="1371600" lvl="2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3pPr>
            <a:lvl4pPr marL="1828800" lvl="3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1800"/>
              </a:spcBef>
              <a:spcAft>
                <a:spcPts val="0"/>
              </a:spcAft>
              <a:buClr>
                <a:srgbClr val="3F3F3F"/>
              </a:buClr>
              <a:buSzPts val="2000"/>
              <a:buChar char="•"/>
              <a:defRPr sz="20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80" name="Google Shape;80;p17"/>
          <p:cNvCxnSpPr/>
          <p:nvPr/>
        </p:nvCxnSpPr>
        <p:spPr>
          <a:xfrm>
            <a:off x="594360" y="2997459"/>
            <a:ext cx="2133600" cy="3992"/>
          </a:xfrm>
          <a:prstGeom prst="straightConnector1">
            <a:avLst/>
          </a:prstGeom>
          <a:noFill/>
          <a:ln w="101600" cap="flat" cmpd="sng">
            <a:solidFill>
              <a:schemeClr val="accent4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81" name="Google Shape;81;p17"/>
          <p:cNvSpPr>
            <a:spLocks noGrp="1"/>
          </p:cNvSpPr>
          <p:nvPr>
            <p:ph type="pic" idx="2"/>
          </p:nvPr>
        </p:nvSpPr>
        <p:spPr>
          <a:xfrm flipH="1">
            <a:off x="6733505" y="0"/>
            <a:ext cx="5458495" cy="6858000"/>
          </a:xfrm>
          <a:prstGeom prst="flowChartDelay">
            <a:avLst/>
          </a:prstGeom>
          <a:solidFill>
            <a:srgbClr val="87C3CD"/>
          </a:solidFill>
          <a:ln>
            <a:noFill/>
          </a:ln>
        </p:spPr>
      </p:sp>
      <p:sp>
        <p:nvSpPr>
          <p:cNvPr id="82" name="Google Shape;82;p17"/>
          <p:cNvSpPr txBox="1">
            <a:spLocks noGrp="1"/>
          </p:cNvSpPr>
          <p:nvPr>
            <p:ph type="sldNum" idx="12"/>
          </p:nvPr>
        </p:nvSpPr>
        <p:spPr>
          <a:xfrm>
            <a:off x="594360" y="6332220"/>
            <a:ext cx="52324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>
              <a:spcBef>
                <a:spcPts val="0"/>
              </a:spcBef>
              <a:buNone/>
              <a:defRPr sz="11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  <p:sp>
        <p:nvSpPr>
          <p:cNvPr id="83" name="Google Shape;83;p17"/>
          <p:cNvSpPr txBox="1">
            <a:spLocks noGrp="1"/>
          </p:cNvSpPr>
          <p:nvPr>
            <p:ph type="dt" idx="10"/>
          </p:nvPr>
        </p:nvSpPr>
        <p:spPr>
          <a:xfrm>
            <a:off x="1133648" y="6332220"/>
            <a:ext cx="131318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9" orient="horz" pos="552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8"/>
          <p:cNvSpPr txBox="1">
            <a:spLocks noGrp="1"/>
          </p:cNvSpPr>
          <p:nvPr>
            <p:ph type="body" idx="1"/>
          </p:nvPr>
        </p:nvSpPr>
        <p:spPr>
          <a:xfrm>
            <a:off x="594360" y="1825625"/>
            <a:ext cx="1100328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3F3F3F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3F3F3F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8"/>
          <p:cNvSpPr txBox="1">
            <a:spLocks noGrp="1"/>
          </p:cNvSpPr>
          <p:nvPr>
            <p:ph type="title"/>
          </p:nvPr>
        </p:nvSpPr>
        <p:spPr>
          <a:xfrm>
            <a:off x="594360" y="365125"/>
            <a:ext cx="1100328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4400"/>
              <a:buFont typeface="Play"/>
              <a:buNone/>
              <a:defRPr sz="4400" b="1" i="0" u="none" strike="noStrike" cap="none">
                <a:solidFill>
                  <a:srgbClr val="3F3F3F"/>
                </a:solidFill>
                <a:latin typeface="Play"/>
                <a:ea typeface="Play"/>
                <a:cs typeface="Play"/>
                <a:sym typeface="Play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12" name="Google Shape;12;p8"/>
          <p:cNvSpPr txBox="1">
            <a:spLocks noGrp="1"/>
          </p:cNvSpPr>
          <p:nvPr>
            <p:ph type="dt" idx="10"/>
          </p:nvPr>
        </p:nvSpPr>
        <p:spPr>
          <a:xfrm>
            <a:off x="1133648" y="6332220"/>
            <a:ext cx="131318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8"/>
          <p:cNvSpPr txBox="1">
            <a:spLocks noGrp="1"/>
          </p:cNvSpPr>
          <p:nvPr>
            <p:ph type="sldNum" idx="12"/>
          </p:nvPr>
        </p:nvSpPr>
        <p:spPr>
          <a:xfrm>
            <a:off x="594360" y="6332220"/>
            <a:ext cx="523240" cy="247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1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1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1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1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1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1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1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1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1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  <p:pic>
        <p:nvPicPr>
          <p:cNvPr id="14" name="Google Shape;14;p8" descr="Logo ProCure"/>
          <p:cNvPicPr preferRelativeResize="0"/>
          <p:nvPr/>
        </p:nvPicPr>
        <p:blipFill rotWithShape="1">
          <a:blip r:embed="rId15">
            <a:alphaModFix/>
          </a:blip>
          <a:srcRect/>
          <a:stretch/>
        </p:blipFill>
        <p:spPr>
          <a:xfrm>
            <a:off x="10419633" y="5890912"/>
            <a:ext cx="1307555" cy="713855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240">
          <p15:clr>
            <a:srgbClr val="547EBF"/>
          </p15:clr>
        </p15:guide>
        <p15:guide id="4" orient="horz" pos="240">
          <p15:clr>
            <a:srgbClr val="547EBF"/>
          </p15:clr>
        </p15:guide>
        <p15:guide id="5" pos="7440">
          <p15:clr>
            <a:srgbClr val="547EBF"/>
          </p15:clr>
        </p15:guide>
        <p15:guide id="6" orient="horz" pos="4080">
          <p15:clr>
            <a:srgbClr val="547EBF"/>
          </p15:clr>
        </p15:guide>
        <p15:guide id="7" pos="600">
          <p15:clr>
            <a:srgbClr val="547EBF"/>
          </p15:clr>
        </p15:guide>
        <p15:guide id="8" pos="3720">
          <p15:clr>
            <a:srgbClr val="547EBF"/>
          </p15:clr>
        </p15:guide>
        <p15:guide id="9" pos="2112">
          <p15:clr>
            <a:srgbClr val="547EBF"/>
          </p15:clr>
        </p15:guide>
        <p15:guide id="10" pos="1848">
          <p15:clr>
            <a:srgbClr val="547EBF"/>
          </p15:clr>
        </p15:guide>
        <p15:guide id="11" pos="5568">
          <p15:clr>
            <a:srgbClr val="547EBF"/>
          </p15:clr>
        </p15:guide>
        <p15:guide id="12" pos="5832">
          <p15:clr>
            <a:srgbClr val="547EBF"/>
          </p15:clr>
        </p15:guide>
        <p15:guide id="13" pos="4968">
          <p15:clr>
            <a:srgbClr val="9FCC3B"/>
          </p15:clr>
        </p15:guide>
        <p15:guide id="14" pos="5208">
          <p15:clr>
            <a:srgbClr val="9FCC3B"/>
          </p15:clr>
        </p15:guide>
        <p15:guide id="15" pos="2712">
          <p15:clr>
            <a:srgbClr val="9FCC3B"/>
          </p15:clr>
        </p15:guide>
        <p15:guide id="16" pos="2472">
          <p15:clr>
            <a:srgbClr val="9FCC3B"/>
          </p15:clr>
        </p15:guide>
        <p15:guide id="17" pos="39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8" name="Google Shape;118;p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25159" y="5907637"/>
            <a:ext cx="2768599" cy="755073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1"/>
          <p:cNvSpPr txBox="1">
            <a:spLocks noGrp="1"/>
          </p:cNvSpPr>
          <p:nvPr>
            <p:ph type="ctrTitle"/>
          </p:nvPr>
        </p:nvSpPr>
        <p:spPr>
          <a:xfrm>
            <a:off x="2887249" y="411479"/>
            <a:ext cx="8909055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de-DE" dirty="0" err="1">
                <a:latin typeface="Aptos Serif" panose="02020604070405020304" pitchFamily="18" charset="0"/>
                <a:cs typeface="Aptos Serif" panose="02020604070405020304" pitchFamily="18" charset="0"/>
              </a:rPr>
              <a:t>Zbirka</a:t>
            </a:r>
            <a:r>
              <a:rPr lang="de-DE" dirty="0">
                <a:latin typeface="Aptos Serif" panose="02020604070405020304" pitchFamily="18" charset="0"/>
                <a:cs typeface="Aptos Serif" panose="02020604070405020304" pitchFamily="18" charset="0"/>
              </a:rPr>
              <a:t> </a:t>
            </a:r>
            <a:r>
              <a:rPr lang="de-DE" dirty="0" err="1">
                <a:latin typeface="Aptos Serif" panose="02020604070405020304" pitchFamily="18" charset="0"/>
                <a:cs typeface="Aptos Serif" panose="02020604070405020304" pitchFamily="18" charset="0"/>
              </a:rPr>
              <a:t>orodij</a:t>
            </a:r>
            <a:r>
              <a:rPr lang="de-DE" dirty="0">
                <a:latin typeface="Aptos Serif" panose="02020604070405020304" pitchFamily="18" charset="0"/>
                <a:cs typeface="Aptos Serif" panose="02020604070405020304" pitchFamily="18" charset="0"/>
              </a:rPr>
              <a:t> </a:t>
            </a:r>
            <a:r>
              <a:rPr lang="de-DE" dirty="0" err="1">
                <a:latin typeface="Aptos Serif" panose="02020604070405020304" pitchFamily="18" charset="0"/>
                <a:cs typeface="Aptos Serif" panose="02020604070405020304" pitchFamily="18" charset="0"/>
              </a:rPr>
              <a:t>proCURE</a:t>
            </a:r>
            <a:r>
              <a:rPr lang="de-DE" dirty="0">
                <a:latin typeface="Aptos Serif" panose="02020604070405020304" pitchFamily="18" charset="0"/>
                <a:cs typeface="Aptos Serif" panose="02020604070405020304" pitchFamily="18" charset="0"/>
              </a:rPr>
              <a:t>:</a:t>
            </a:r>
            <a:endParaRPr dirty="0">
              <a:latin typeface="Aptos Serif" panose="02020604070405020304" pitchFamily="18" charset="0"/>
              <a:cs typeface="Aptos Serif" panose="02020604070405020304" pitchFamily="18" charset="0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6000"/>
              <a:buFont typeface="Play"/>
              <a:buNone/>
            </a:pPr>
            <a:r>
              <a:rPr lang="de-DE" dirty="0" err="1">
                <a:latin typeface="Aptos Serif" panose="02020604070405020304" pitchFamily="18" charset="0"/>
                <a:cs typeface="Aptos Serif" panose="02020604070405020304" pitchFamily="18" charset="0"/>
              </a:rPr>
              <a:t>Predsodki</a:t>
            </a:r>
            <a:r>
              <a:rPr lang="de-DE" dirty="0">
                <a:latin typeface="Aptos Serif" panose="02020604070405020304" pitchFamily="18" charset="0"/>
                <a:cs typeface="Aptos Serif" panose="02020604070405020304" pitchFamily="18" charset="0"/>
              </a:rPr>
              <a:t> in </a:t>
            </a:r>
            <a:r>
              <a:rPr lang="de-DE" dirty="0" err="1">
                <a:latin typeface="Aptos Serif" panose="02020604070405020304" pitchFamily="18" charset="0"/>
                <a:cs typeface="Aptos Serif" panose="02020604070405020304" pitchFamily="18" charset="0"/>
              </a:rPr>
              <a:t>argumenti</a:t>
            </a:r>
            <a:r>
              <a:rPr lang="de-DE" dirty="0">
                <a:latin typeface="Aptos Serif" panose="02020604070405020304" pitchFamily="18" charset="0"/>
                <a:cs typeface="Aptos Serif" panose="02020604070405020304" pitchFamily="18" charset="0"/>
              </a:rPr>
              <a:t> </a:t>
            </a:r>
            <a:r>
              <a:rPr lang="de-DE" dirty="0" err="1">
                <a:latin typeface="Aptos Serif" panose="02020604070405020304" pitchFamily="18" charset="0"/>
                <a:cs typeface="Aptos Serif" panose="02020604070405020304" pitchFamily="18" charset="0"/>
              </a:rPr>
              <a:t>za</a:t>
            </a:r>
            <a:r>
              <a:rPr lang="de-DE" dirty="0">
                <a:latin typeface="Aptos Serif" panose="02020604070405020304" pitchFamily="18" charset="0"/>
                <a:cs typeface="Aptos Serif" panose="02020604070405020304" pitchFamily="18" charset="0"/>
              </a:rPr>
              <a:t> </a:t>
            </a:r>
            <a:r>
              <a:rPr lang="de-DE" dirty="0" err="1">
                <a:latin typeface="Aptos Serif" panose="02020604070405020304" pitchFamily="18" charset="0"/>
                <a:cs typeface="Aptos Serif" panose="02020604070405020304" pitchFamily="18" charset="0"/>
              </a:rPr>
              <a:t>trajnostno</a:t>
            </a:r>
            <a:r>
              <a:rPr lang="de-DE" dirty="0">
                <a:latin typeface="Aptos Serif" panose="02020604070405020304" pitchFamily="18" charset="0"/>
                <a:cs typeface="Aptos Serif" panose="02020604070405020304" pitchFamily="18" charset="0"/>
              </a:rPr>
              <a:t> </a:t>
            </a:r>
            <a:r>
              <a:rPr lang="de-DE" dirty="0" err="1">
                <a:latin typeface="Aptos Serif" panose="02020604070405020304" pitchFamily="18" charset="0"/>
                <a:cs typeface="Aptos Serif" panose="02020604070405020304" pitchFamily="18" charset="0"/>
              </a:rPr>
              <a:t>javno</a:t>
            </a:r>
            <a:r>
              <a:rPr lang="de-DE" dirty="0">
                <a:latin typeface="Aptos Serif" panose="02020604070405020304" pitchFamily="18" charset="0"/>
                <a:cs typeface="Aptos Serif" panose="02020604070405020304" pitchFamily="18" charset="0"/>
              </a:rPr>
              <a:t> </a:t>
            </a:r>
            <a:r>
              <a:rPr lang="de-DE" dirty="0" err="1">
                <a:latin typeface="Aptos Serif" panose="02020604070405020304" pitchFamily="18" charset="0"/>
                <a:cs typeface="Aptos Serif" panose="02020604070405020304" pitchFamily="18" charset="0"/>
              </a:rPr>
              <a:t>naročanje</a:t>
            </a:r>
            <a:endParaRPr dirty="0">
              <a:latin typeface="Aptos Serif" panose="02020604070405020304" pitchFamily="18" charset="0"/>
              <a:cs typeface="Aptos Serif" panose="02020604070405020304" pitchFamily="18" charset="0"/>
            </a:endParaRPr>
          </a:p>
        </p:txBody>
      </p:sp>
      <p:pic>
        <p:nvPicPr>
          <p:cNvPr id="120" name="Google Shape;120;p1" descr="Ein Bild, das Text, Schrift, Screenshot, Grafiken enthält.&#10;&#10;Automatisch generierte Beschreibu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918251" y="4889732"/>
            <a:ext cx="5273749" cy="1904297"/>
          </a:xfrm>
          <a:prstGeom prst="rect">
            <a:avLst/>
          </a:prstGeom>
          <a:noFill/>
          <a:ln>
            <a:noFill/>
          </a:ln>
        </p:spPr>
      </p:pic>
      <p:sp>
        <p:nvSpPr>
          <p:cNvPr id="121" name="Google Shape;121;p1"/>
          <p:cNvSpPr txBox="1"/>
          <p:nvPr/>
        </p:nvSpPr>
        <p:spPr>
          <a:xfrm>
            <a:off x="135924" y="5992805"/>
            <a:ext cx="4089235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de-DE" sz="800" dirty="0" err="1">
                <a:solidFill>
                  <a:schemeClr val="tx1"/>
                </a:solidFill>
              </a:rPr>
              <a:t>Financira</a:t>
            </a:r>
            <a:r>
              <a:rPr lang="de-DE" sz="800" dirty="0">
                <a:solidFill>
                  <a:schemeClr val="tx1"/>
                </a:solidFill>
              </a:rPr>
              <a:t> </a:t>
            </a:r>
            <a:r>
              <a:rPr lang="de-DE" sz="800" dirty="0" err="1">
                <a:solidFill>
                  <a:schemeClr val="tx1"/>
                </a:solidFill>
              </a:rPr>
              <a:t>Evropska</a:t>
            </a:r>
            <a:r>
              <a:rPr lang="de-DE" sz="800" dirty="0">
                <a:solidFill>
                  <a:schemeClr val="tx1"/>
                </a:solidFill>
              </a:rPr>
              <a:t> </a:t>
            </a:r>
            <a:r>
              <a:rPr lang="de-DE" sz="800" dirty="0" err="1">
                <a:solidFill>
                  <a:schemeClr val="tx1"/>
                </a:solidFill>
              </a:rPr>
              <a:t>unija</a:t>
            </a:r>
            <a:r>
              <a:rPr lang="de-DE" sz="800" dirty="0">
                <a:solidFill>
                  <a:schemeClr val="tx1"/>
                </a:solidFill>
              </a:rPr>
              <a:t> (EU). </a:t>
            </a:r>
            <a:r>
              <a:rPr lang="de-DE" sz="800" dirty="0" err="1">
                <a:solidFill>
                  <a:schemeClr val="tx1"/>
                </a:solidFill>
              </a:rPr>
              <a:t>Izražena</a:t>
            </a:r>
            <a:r>
              <a:rPr lang="de-DE" sz="800" dirty="0">
                <a:solidFill>
                  <a:schemeClr val="tx1"/>
                </a:solidFill>
              </a:rPr>
              <a:t> </a:t>
            </a:r>
            <a:r>
              <a:rPr lang="de-DE" sz="800" dirty="0" err="1">
                <a:solidFill>
                  <a:schemeClr val="tx1"/>
                </a:solidFill>
              </a:rPr>
              <a:t>stališča</a:t>
            </a:r>
            <a:r>
              <a:rPr lang="de-DE" sz="800" dirty="0">
                <a:solidFill>
                  <a:schemeClr val="tx1"/>
                </a:solidFill>
              </a:rPr>
              <a:t> in </a:t>
            </a:r>
            <a:r>
              <a:rPr lang="de-DE" sz="800" dirty="0" err="1">
                <a:solidFill>
                  <a:schemeClr val="tx1"/>
                </a:solidFill>
              </a:rPr>
              <a:t>mnenja</a:t>
            </a:r>
            <a:r>
              <a:rPr lang="de-DE" sz="800" dirty="0">
                <a:solidFill>
                  <a:schemeClr val="tx1"/>
                </a:solidFill>
              </a:rPr>
              <a:t> so </a:t>
            </a:r>
            <a:r>
              <a:rPr lang="de-DE" sz="800" dirty="0" err="1">
                <a:solidFill>
                  <a:schemeClr val="tx1"/>
                </a:solidFill>
              </a:rPr>
              <a:t>zgolj</a:t>
            </a:r>
            <a:r>
              <a:rPr lang="de-DE" sz="800" dirty="0">
                <a:solidFill>
                  <a:schemeClr val="tx1"/>
                </a:solidFill>
              </a:rPr>
              <a:t> </a:t>
            </a:r>
            <a:r>
              <a:rPr lang="de-DE" sz="800" dirty="0" err="1">
                <a:solidFill>
                  <a:schemeClr val="tx1"/>
                </a:solidFill>
              </a:rPr>
              <a:t>stališča</a:t>
            </a:r>
            <a:r>
              <a:rPr lang="de-DE" sz="800" dirty="0">
                <a:solidFill>
                  <a:schemeClr val="tx1"/>
                </a:solidFill>
              </a:rPr>
              <a:t> in </a:t>
            </a:r>
            <a:r>
              <a:rPr lang="de-DE" sz="800" dirty="0" err="1">
                <a:solidFill>
                  <a:schemeClr val="tx1"/>
                </a:solidFill>
              </a:rPr>
              <a:t>mnenja</a:t>
            </a:r>
            <a:r>
              <a:rPr lang="de-DE" sz="800" dirty="0">
                <a:solidFill>
                  <a:schemeClr val="tx1"/>
                </a:solidFill>
              </a:rPr>
              <a:t> </a:t>
            </a:r>
            <a:r>
              <a:rPr lang="de-DE" sz="800" dirty="0" err="1">
                <a:solidFill>
                  <a:schemeClr val="tx1"/>
                </a:solidFill>
              </a:rPr>
              <a:t>avtorja</a:t>
            </a:r>
            <a:r>
              <a:rPr lang="de-DE" sz="800" dirty="0">
                <a:solidFill>
                  <a:schemeClr val="tx1"/>
                </a:solidFill>
              </a:rPr>
              <a:t>(-</a:t>
            </a:r>
            <a:r>
              <a:rPr lang="de-DE" sz="800" dirty="0" err="1">
                <a:solidFill>
                  <a:schemeClr val="tx1"/>
                </a:solidFill>
              </a:rPr>
              <a:t>ev</a:t>
            </a:r>
            <a:r>
              <a:rPr lang="de-DE" sz="800" dirty="0">
                <a:solidFill>
                  <a:schemeClr val="tx1"/>
                </a:solidFill>
              </a:rPr>
              <a:t>) in </a:t>
            </a:r>
            <a:r>
              <a:rPr lang="de-DE" sz="800" dirty="0" err="1">
                <a:solidFill>
                  <a:schemeClr val="tx1"/>
                </a:solidFill>
              </a:rPr>
              <a:t>ni</a:t>
            </a:r>
            <a:r>
              <a:rPr lang="de-DE" sz="800" dirty="0">
                <a:solidFill>
                  <a:schemeClr val="tx1"/>
                </a:solidFill>
              </a:rPr>
              <a:t> </a:t>
            </a:r>
            <a:r>
              <a:rPr lang="de-DE" sz="800" dirty="0" err="1">
                <a:solidFill>
                  <a:schemeClr val="tx1"/>
                </a:solidFill>
              </a:rPr>
              <a:t>nujno</a:t>
            </a:r>
            <a:r>
              <a:rPr lang="de-DE" sz="800" dirty="0">
                <a:solidFill>
                  <a:schemeClr val="tx1"/>
                </a:solidFill>
              </a:rPr>
              <a:t>, da </a:t>
            </a:r>
            <a:r>
              <a:rPr lang="de-DE" sz="800" dirty="0" err="1">
                <a:solidFill>
                  <a:schemeClr val="tx1"/>
                </a:solidFill>
              </a:rPr>
              <a:t>odražajo</a:t>
            </a:r>
            <a:r>
              <a:rPr lang="de-DE" sz="800" dirty="0">
                <a:solidFill>
                  <a:schemeClr val="tx1"/>
                </a:solidFill>
              </a:rPr>
              <a:t> </a:t>
            </a:r>
            <a:r>
              <a:rPr lang="de-DE" sz="800" dirty="0" err="1">
                <a:solidFill>
                  <a:schemeClr val="tx1"/>
                </a:solidFill>
              </a:rPr>
              <a:t>stališča</a:t>
            </a:r>
            <a:r>
              <a:rPr lang="de-DE" sz="800" dirty="0">
                <a:solidFill>
                  <a:schemeClr val="tx1"/>
                </a:solidFill>
              </a:rPr>
              <a:t> in </a:t>
            </a:r>
            <a:r>
              <a:rPr lang="de-DE" sz="800" dirty="0" err="1">
                <a:solidFill>
                  <a:schemeClr val="tx1"/>
                </a:solidFill>
              </a:rPr>
              <a:t>mnenja</a:t>
            </a:r>
            <a:r>
              <a:rPr lang="de-DE" sz="800" dirty="0">
                <a:solidFill>
                  <a:schemeClr val="tx1"/>
                </a:solidFill>
              </a:rPr>
              <a:t> </a:t>
            </a:r>
            <a:r>
              <a:rPr lang="de-DE" sz="800" dirty="0" err="1">
                <a:solidFill>
                  <a:schemeClr val="tx1"/>
                </a:solidFill>
              </a:rPr>
              <a:t>Evropske</a:t>
            </a:r>
            <a:r>
              <a:rPr lang="de-DE" sz="800" dirty="0">
                <a:solidFill>
                  <a:schemeClr val="tx1"/>
                </a:solidFill>
              </a:rPr>
              <a:t> </a:t>
            </a:r>
            <a:r>
              <a:rPr lang="de-DE" sz="800" dirty="0" err="1">
                <a:solidFill>
                  <a:schemeClr val="tx1"/>
                </a:solidFill>
              </a:rPr>
              <a:t>unije</a:t>
            </a:r>
            <a:r>
              <a:rPr lang="de-DE" sz="800" dirty="0">
                <a:solidFill>
                  <a:schemeClr val="tx1"/>
                </a:solidFill>
              </a:rPr>
              <a:t> </a:t>
            </a:r>
            <a:r>
              <a:rPr lang="de-DE" sz="800" dirty="0" err="1">
                <a:solidFill>
                  <a:schemeClr val="tx1"/>
                </a:solidFill>
              </a:rPr>
              <a:t>ali</a:t>
            </a:r>
            <a:r>
              <a:rPr lang="de-DE" sz="800" dirty="0">
                <a:solidFill>
                  <a:schemeClr val="tx1"/>
                </a:solidFill>
              </a:rPr>
              <a:t> </a:t>
            </a:r>
            <a:r>
              <a:rPr lang="de-DE" sz="800" dirty="0" err="1">
                <a:solidFill>
                  <a:schemeClr val="tx1"/>
                </a:solidFill>
              </a:rPr>
              <a:t>Evropske</a:t>
            </a:r>
            <a:r>
              <a:rPr lang="de-DE" sz="800" dirty="0">
                <a:solidFill>
                  <a:schemeClr val="tx1"/>
                </a:solidFill>
              </a:rPr>
              <a:t> </a:t>
            </a:r>
            <a:r>
              <a:rPr lang="de-DE" sz="800" dirty="0" err="1">
                <a:solidFill>
                  <a:schemeClr val="tx1"/>
                </a:solidFill>
              </a:rPr>
              <a:t>izvajalske</a:t>
            </a:r>
            <a:r>
              <a:rPr lang="de-DE" sz="800" dirty="0">
                <a:solidFill>
                  <a:schemeClr val="tx1"/>
                </a:solidFill>
              </a:rPr>
              <a:t> </a:t>
            </a:r>
            <a:r>
              <a:rPr lang="de-DE" sz="800" dirty="0" err="1">
                <a:solidFill>
                  <a:schemeClr val="tx1"/>
                </a:solidFill>
              </a:rPr>
              <a:t>agencije</a:t>
            </a:r>
            <a:r>
              <a:rPr lang="de-DE" sz="800" dirty="0">
                <a:solidFill>
                  <a:schemeClr val="tx1"/>
                </a:solidFill>
              </a:rPr>
              <a:t> </a:t>
            </a:r>
            <a:r>
              <a:rPr lang="de-DE" sz="800" dirty="0" err="1">
                <a:solidFill>
                  <a:schemeClr val="tx1"/>
                </a:solidFill>
              </a:rPr>
              <a:t>za</a:t>
            </a:r>
            <a:r>
              <a:rPr lang="de-DE" sz="800" dirty="0">
                <a:solidFill>
                  <a:schemeClr val="tx1"/>
                </a:solidFill>
              </a:rPr>
              <a:t> </a:t>
            </a:r>
            <a:r>
              <a:rPr lang="de-DE" sz="800" dirty="0" err="1">
                <a:solidFill>
                  <a:schemeClr val="tx1"/>
                </a:solidFill>
              </a:rPr>
              <a:t>izobraževanje</a:t>
            </a:r>
            <a:r>
              <a:rPr lang="de-DE" sz="800" dirty="0">
                <a:solidFill>
                  <a:schemeClr val="tx1"/>
                </a:solidFill>
              </a:rPr>
              <a:t> in </a:t>
            </a:r>
            <a:r>
              <a:rPr lang="de-DE" sz="800" dirty="0" err="1">
                <a:solidFill>
                  <a:schemeClr val="tx1"/>
                </a:solidFill>
              </a:rPr>
              <a:t>kulturo</a:t>
            </a:r>
            <a:r>
              <a:rPr lang="de-DE" sz="800" dirty="0">
                <a:solidFill>
                  <a:schemeClr val="tx1"/>
                </a:solidFill>
              </a:rPr>
              <a:t> (EACEA). </a:t>
            </a:r>
            <a:r>
              <a:rPr lang="de-DE" sz="800" dirty="0" err="1">
                <a:solidFill>
                  <a:schemeClr val="tx1"/>
                </a:solidFill>
              </a:rPr>
              <a:t>Zanje</a:t>
            </a:r>
            <a:r>
              <a:rPr lang="de-DE" sz="800" dirty="0">
                <a:solidFill>
                  <a:schemeClr val="tx1"/>
                </a:solidFill>
              </a:rPr>
              <a:t> ne </a:t>
            </a:r>
            <a:r>
              <a:rPr lang="de-DE" sz="800" dirty="0" err="1">
                <a:solidFill>
                  <a:schemeClr val="tx1"/>
                </a:solidFill>
              </a:rPr>
              <a:t>moreta</a:t>
            </a:r>
            <a:r>
              <a:rPr lang="de-DE" sz="800" dirty="0">
                <a:solidFill>
                  <a:schemeClr val="tx1"/>
                </a:solidFill>
              </a:rPr>
              <a:t> </a:t>
            </a:r>
            <a:r>
              <a:rPr lang="de-DE" sz="800" dirty="0" err="1">
                <a:solidFill>
                  <a:schemeClr val="tx1"/>
                </a:solidFill>
              </a:rPr>
              <a:t>biti</a:t>
            </a:r>
            <a:r>
              <a:rPr lang="de-DE" sz="800" dirty="0">
                <a:solidFill>
                  <a:schemeClr val="tx1"/>
                </a:solidFill>
              </a:rPr>
              <a:t> </a:t>
            </a:r>
            <a:r>
              <a:rPr lang="de-DE" sz="800" dirty="0" err="1">
                <a:solidFill>
                  <a:schemeClr val="tx1"/>
                </a:solidFill>
              </a:rPr>
              <a:t>odgovorna</a:t>
            </a:r>
            <a:r>
              <a:rPr lang="de-DE" sz="800" dirty="0">
                <a:solidFill>
                  <a:schemeClr val="tx1"/>
                </a:solidFill>
              </a:rPr>
              <a:t> </a:t>
            </a:r>
            <a:r>
              <a:rPr lang="de-DE" sz="800" dirty="0" err="1">
                <a:solidFill>
                  <a:schemeClr val="tx1"/>
                </a:solidFill>
              </a:rPr>
              <a:t>niti</a:t>
            </a:r>
            <a:r>
              <a:rPr lang="de-DE" sz="800" dirty="0">
                <a:solidFill>
                  <a:schemeClr val="tx1"/>
                </a:solidFill>
              </a:rPr>
              <a:t> EU </a:t>
            </a:r>
            <a:r>
              <a:rPr lang="de-DE" sz="800" dirty="0" err="1">
                <a:solidFill>
                  <a:schemeClr val="tx1"/>
                </a:solidFill>
              </a:rPr>
              <a:t>niti</a:t>
            </a:r>
            <a:r>
              <a:rPr lang="de-DE" sz="800" dirty="0">
                <a:solidFill>
                  <a:schemeClr val="tx1"/>
                </a:solidFill>
              </a:rPr>
              <a:t> EACEA.</a:t>
            </a:r>
            <a:endParaRPr sz="800" dirty="0">
              <a:solidFill>
                <a:schemeClr val="tx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"/>
          <p:cNvSpPr/>
          <p:nvPr/>
        </p:nvSpPr>
        <p:spPr>
          <a:xfrm>
            <a:off x="552886" y="551895"/>
            <a:ext cx="3286575" cy="2088232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chemeClr val="lt2"/>
          </a:solidFill>
          <a:ln w="12700" cap="flat" cmpd="sng">
            <a:solidFill>
              <a:srgbClr val="0043B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Trajnostno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javno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naročanje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ne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zmanjšuje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vpliva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proizvodnje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in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porabe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na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okolje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.</a:t>
            </a:r>
            <a:endParaRPr dirty="0">
              <a:latin typeface="Aptos" panose="020B0004020202020204" pitchFamily="34" charset="0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dirty="0">
              <a:solidFill>
                <a:srgbClr val="F0F8FC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2"/>
          <p:cNvSpPr/>
          <p:nvPr/>
        </p:nvSpPr>
        <p:spPr>
          <a:xfrm>
            <a:off x="2919264" y="2161056"/>
            <a:ext cx="6696744" cy="3725216"/>
          </a:xfrm>
          <a:prstGeom prst="wedgeEllipseCallout">
            <a:avLst>
              <a:gd name="adj1" fmla="val 30674"/>
              <a:gd name="adj2" fmla="val 61908"/>
            </a:avLst>
          </a:prstGeom>
          <a:solidFill>
            <a:srgbClr val="87C3CD"/>
          </a:solidFill>
          <a:ln w="12700" cap="flat" cmpd="sng">
            <a:solidFill>
              <a:srgbClr val="DBE8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Z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upoštevanjem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okoljskih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meril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javna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naročila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pomagajo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varovati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podnebje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in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okolje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z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zmanjševanjem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emisij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,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ohranjanjem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virov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in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daljšo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življenjsko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dobo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izdelkov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.</a:t>
            </a:r>
            <a:endParaRPr sz="1600" dirty="0">
              <a:solidFill>
                <a:schemeClr val="lt1"/>
              </a:solidFill>
              <a:latin typeface="Aptos" panose="020B0004020202020204" pitchFamily="34" charset="0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3"/>
          <p:cNvSpPr/>
          <p:nvPr/>
        </p:nvSpPr>
        <p:spPr>
          <a:xfrm>
            <a:off x="552886" y="551895"/>
            <a:ext cx="2817713" cy="1877606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chemeClr val="lt2"/>
          </a:solidFill>
          <a:ln w="12700" cap="flat" cmpd="sng">
            <a:solidFill>
              <a:srgbClr val="0043B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Trajnostno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javno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naročanje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povzroča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višje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stroške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.</a:t>
            </a:r>
            <a:endParaRPr sz="1600" dirty="0">
              <a:solidFill>
                <a:srgbClr val="F0F8FC"/>
              </a:solidFill>
              <a:latin typeface="Aptos" panose="020B0004020202020204" pitchFamily="34" charset="0"/>
              <a:sym typeface="Arial"/>
            </a:endParaRPr>
          </a:p>
        </p:txBody>
      </p:sp>
      <p:sp>
        <p:nvSpPr>
          <p:cNvPr id="135" name="Google Shape;135;p3"/>
          <p:cNvSpPr/>
          <p:nvPr/>
        </p:nvSpPr>
        <p:spPr>
          <a:xfrm>
            <a:off x="1651111" y="2713541"/>
            <a:ext cx="5343708" cy="3046507"/>
          </a:xfrm>
          <a:prstGeom prst="wedgeEllipseCallout">
            <a:avLst>
              <a:gd name="adj1" fmla="val 30674"/>
              <a:gd name="adj2" fmla="val 61908"/>
            </a:avLst>
          </a:prstGeom>
          <a:solidFill>
            <a:schemeClr val="accent4"/>
          </a:solidFill>
          <a:ln w="12700" cap="flat" cmpd="sng">
            <a:solidFill>
              <a:srgbClr val="DBE8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600" dirty="0">
              <a:solidFill>
                <a:schemeClr val="lt1"/>
              </a:solidFill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Trajnostni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izdelki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in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storitve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lahko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z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izboljšanjem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učinkovitosti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in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zmanjšanjem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nadaljnjih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stroškov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dolgoročno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prihranijo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stroške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,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saj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so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zaradi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višje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kakovosti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v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svojem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celotnem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življenjskem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ciklu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stroškovno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učinkovitejši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.</a:t>
            </a:r>
            <a:endParaRPr sz="1600" dirty="0">
              <a:solidFill>
                <a:schemeClr val="lt1"/>
              </a:solidFill>
              <a:latin typeface="Aptos" panose="020B0004020202020204" pitchFamily="34" charset="0"/>
            </a:endParaRPr>
          </a:p>
        </p:txBody>
      </p:sp>
      <p:sp>
        <p:nvSpPr>
          <p:cNvPr id="136" name="Google Shape;136;p3"/>
          <p:cNvSpPr/>
          <p:nvPr/>
        </p:nvSpPr>
        <p:spPr>
          <a:xfrm>
            <a:off x="6481987" y="257107"/>
            <a:ext cx="5157127" cy="2899789"/>
          </a:xfrm>
          <a:prstGeom prst="wedgeEllipseCallout">
            <a:avLst>
              <a:gd name="adj1" fmla="val 30674"/>
              <a:gd name="adj2" fmla="val 61908"/>
            </a:avLst>
          </a:prstGeom>
          <a:solidFill>
            <a:srgbClr val="87C3CD"/>
          </a:solidFill>
          <a:ln w="12700" cap="flat" cmpd="sng">
            <a:solidFill>
              <a:srgbClr val="DBE8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600" dirty="0">
              <a:solidFill>
                <a:schemeClr val="lt1"/>
              </a:solidFill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Osredotočanje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na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regionalne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izdelke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povečuje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lokalno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vrednost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,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ohranja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dobiček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v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lokalni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skupnosti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,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krepi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podjetja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in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povečuje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občinske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davčne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prihodke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,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hkrati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pa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podpira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varstvo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podnebja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in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dolgoročno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gospodarsko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rast.</a:t>
            </a:r>
            <a:endParaRPr sz="1600" dirty="0">
              <a:solidFill>
                <a:schemeClr val="lt1"/>
              </a:solidFill>
              <a:latin typeface="Aptos" panose="020B00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4"/>
          <p:cNvSpPr/>
          <p:nvPr/>
        </p:nvSpPr>
        <p:spPr>
          <a:xfrm>
            <a:off x="552886" y="551895"/>
            <a:ext cx="2817713" cy="1877606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chemeClr val="lt2"/>
          </a:solidFill>
          <a:ln w="12700" cap="flat" cmpd="sng">
            <a:solidFill>
              <a:srgbClr val="0043B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600" dirty="0">
              <a:solidFill>
                <a:srgbClr val="F0F8FC"/>
              </a:solidFill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Trajnostno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javno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naročanje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nima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pozitivnih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notranjih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učinkov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.</a:t>
            </a:r>
            <a:endParaRPr sz="1600" dirty="0">
              <a:solidFill>
                <a:srgbClr val="F0F8FC"/>
              </a:solidFill>
              <a:latin typeface="Aptos" panose="020B0004020202020204" pitchFamily="34" charset="0"/>
            </a:endParaRPr>
          </a:p>
        </p:txBody>
      </p:sp>
      <p:sp>
        <p:nvSpPr>
          <p:cNvPr id="143" name="Google Shape;143;p4"/>
          <p:cNvSpPr/>
          <p:nvPr/>
        </p:nvSpPr>
        <p:spPr>
          <a:xfrm>
            <a:off x="6291937" y="551895"/>
            <a:ext cx="5058931" cy="2829777"/>
          </a:xfrm>
          <a:prstGeom prst="wedgeEllipseCallout">
            <a:avLst>
              <a:gd name="adj1" fmla="val 30674"/>
              <a:gd name="adj2" fmla="val 61908"/>
            </a:avLst>
          </a:prstGeom>
          <a:solidFill>
            <a:schemeClr val="accent4"/>
          </a:solidFill>
          <a:ln w="12700" cap="flat" cmpd="sng">
            <a:solidFill>
              <a:srgbClr val="DBE8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Trajnostno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javno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naročanje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ne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koristi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le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okolju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in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gospodarstvu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,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temveč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z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zmanjšanjem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škodljivih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emisij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in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izboljšanjem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delovnega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okolja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krepi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tudi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zdravje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in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dobro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počutje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občinskih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uslužbencev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.</a:t>
            </a:r>
            <a:endParaRPr sz="1600" dirty="0">
              <a:solidFill>
                <a:srgbClr val="F0F8FC"/>
              </a:solidFill>
              <a:latin typeface="Aptos" panose="020B0004020202020204" pitchFamily="34" charset="0"/>
              <a:sym typeface="Arial"/>
            </a:endParaRPr>
          </a:p>
        </p:txBody>
      </p:sp>
      <p:sp>
        <p:nvSpPr>
          <p:cNvPr id="144" name="Google Shape;144;p4"/>
          <p:cNvSpPr/>
          <p:nvPr/>
        </p:nvSpPr>
        <p:spPr>
          <a:xfrm>
            <a:off x="1582940" y="3113773"/>
            <a:ext cx="5157127" cy="2899789"/>
          </a:xfrm>
          <a:prstGeom prst="wedgeEllipseCallout">
            <a:avLst>
              <a:gd name="adj1" fmla="val 30674"/>
              <a:gd name="adj2" fmla="val 61908"/>
            </a:avLst>
          </a:prstGeom>
          <a:solidFill>
            <a:srgbClr val="87C3CD"/>
          </a:solidFill>
          <a:ln w="12700" cap="flat" cmpd="sng">
            <a:solidFill>
              <a:srgbClr val="DBE8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Skupnosti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,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ki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se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zavzemajo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za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trajnostno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javno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naročanje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,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izkazujejo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odgovorno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upravljanje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,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kar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povečuje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njihov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ugled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. Ker so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državljani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vedno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bolj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okoljsko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in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družbeno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ozaveščeni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,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podpora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trajnostnim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praksam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krepi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zaupanje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in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ponos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lokalnega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vodstva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,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kar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vodi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k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večji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vključenosti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skupnosti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in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boljšim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odnosom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z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zainteresiranimi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stranmi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.</a:t>
            </a:r>
            <a:endParaRPr sz="1600" dirty="0">
              <a:solidFill>
                <a:srgbClr val="F0F8FC"/>
              </a:solidFill>
              <a:latin typeface="Aptos" panose="020B0004020202020204" pitchFamily="34" charset="0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5"/>
          <p:cNvSpPr/>
          <p:nvPr/>
        </p:nvSpPr>
        <p:spPr>
          <a:xfrm>
            <a:off x="552886" y="551895"/>
            <a:ext cx="2817713" cy="1877606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chemeClr val="lt2"/>
          </a:solidFill>
          <a:ln w="12700" cap="flat" cmpd="sng">
            <a:solidFill>
              <a:srgbClr val="0043B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Trajnostno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javno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naročanje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nima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pozitivnih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zunanjih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učinkov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.</a:t>
            </a:r>
            <a:endParaRPr sz="1600" dirty="0">
              <a:solidFill>
                <a:srgbClr val="F0F8FC"/>
              </a:solidFill>
              <a:latin typeface="Aptos" panose="020B0004020202020204" pitchFamily="34" charset="0"/>
              <a:sym typeface="Arial"/>
            </a:endParaRPr>
          </a:p>
        </p:txBody>
      </p:sp>
      <p:sp>
        <p:nvSpPr>
          <p:cNvPr id="151" name="Google Shape;151;p5"/>
          <p:cNvSpPr/>
          <p:nvPr/>
        </p:nvSpPr>
        <p:spPr>
          <a:xfrm>
            <a:off x="6096000" y="551895"/>
            <a:ext cx="5058931" cy="2829777"/>
          </a:xfrm>
          <a:prstGeom prst="wedgeEllipseCallout">
            <a:avLst>
              <a:gd name="adj1" fmla="val 30674"/>
              <a:gd name="adj2" fmla="val 61908"/>
            </a:avLst>
          </a:prstGeom>
          <a:solidFill>
            <a:schemeClr val="accent4"/>
          </a:solidFill>
          <a:ln w="12700" cap="flat" cmpd="sng">
            <a:solidFill>
              <a:srgbClr val="DBE8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Zaradi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izjemne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tržne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moči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javnega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sektorja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lahko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javna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naročila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pomembno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vplivajo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na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trg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in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prispevajo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k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blaginji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skupnosti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z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usklajevanjem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odločitev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o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javnih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naročilih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s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pravičnimi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delovnimi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standardi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.</a:t>
            </a:r>
            <a:endParaRPr sz="1600" dirty="0">
              <a:solidFill>
                <a:srgbClr val="F0F8FC"/>
              </a:solidFill>
              <a:latin typeface="Aptos" panose="020B0004020202020204" pitchFamily="34" charset="0"/>
              <a:sym typeface="Arial"/>
            </a:endParaRPr>
          </a:p>
        </p:txBody>
      </p:sp>
      <p:sp>
        <p:nvSpPr>
          <p:cNvPr id="152" name="Google Shape;152;p5"/>
          <p:cNvSpPr/>
          <p:nvPr/>
        </p:nvSpPr>
        <p:spPr>
          <a:xfrm>
            <a:off x="1502846" y="3093679"/>
            <a:ext cx="5157127" cy="2899789"/>
          </a:xfrm>
          <a:prstGeom prst="wedgeEllipseCallout">
            <a:avLst>
              <a:gd name="adj1" fmla="val 30674"/>
              <a:gd name="adj2" fmla="val 61908"/>
            </a:avLst>
          </a:prstGeom>
          <a:solidFill>
            <a:srgbClr val="87C3CD"/>
          </a:solidFill>
          <a:ln w="12700" cap="flat" cmpd="sng">
            <a:solidFill>
              <a:srgbClr val="DBE8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Občine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lahko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s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premišljenim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javnim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naročanjem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prispevajo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k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globalnim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trajnostnim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ciljem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in s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tem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podpirajo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širše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okoljske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in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družbene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cilje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,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kot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so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cilji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trajnostnega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razvoja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Združenih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narodov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.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To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lahko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spodbudi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druge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k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tovrstnim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dejanjem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in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ustvari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zanko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pozitivnih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sprememb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.</a:t>
            </a:r>
            <a:endParaRPr sz="1600" dirty="0">
              <a:solidFill>
                <a:srgbClr val="F0F8FC"/>
              </a:solidFill>
              <a:latin typeface="Aptos" panose="020B0004020202020204" pitchFamily="34" charset="0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6"/>
          <p:cNvSpPr/>
          <p:nvPr/>
        </p:nvSpPr>
        <p:spPr>
          <a:xfrm>
            <a:off x="352652" y="571919"/>
            <a:ext cx="3286575" cy="2088232"/>
          </a:xfrm>
          <a:prstGeom prst="wedgeEllipseCallout">
            <a:avLst>
              <a:gd name="adj1" fmla="val -20833"/>
              <a:gd name="adj2" fmla="val 62500"/>
            </a:avLst>
          </a:prstGeom>
          <a:solidFill>
            <a:schemeClr val="lt2"/>
          </a:solidFill>
          <a:ln w="12700" cap="flat" cmpd="sng">
            <a:solidFill>
              <a:srgbClr val="0043B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Trajnostno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javno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naročanje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je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povsem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rgbClr val="F0F8FC"/>
                </a:solidFill>
                <a:latin typeface="Aptos" panose="020B0004020202020204" pitchFamily="34" charset="0"/>
              </a:rPr>
              <a:t>prostovoljno</a:t>
            </a:r>
            <a:r>
              <a:rPr lang="de-DE" sz="1600" dirty="0">
                <a:solidFill>
                  <a:srgbClr val="F0F8FC"/>
                </a:solidFill>
                <a:latin typeface="Aptos" panose="020B0004020202020204" pitchFamily="34" charset="0"/>
              </a:rPr>
              <a:t>.</a:t>
            </a:r>
            <a:endParaRPr sz="1600" dirty="0">
              <a:solidFill>
                <a:srgbClr val="F0F8FC"/>
              </a:solidFill>
              <a:latin typeface="Aptos" panose="020B0004020202020204" pitchFamily="34" charset="0"/>
              <a:sym typeface="Arial"/>
            </a:endParaRPr>
          </a:p>
        </p:txBody>
      </p:sp>
      <p:sp>
        <p:nvSpPr>
          <p:cNvPr id="159" name="Google Shape;159;p6"/>
          <p:cNvSpPr/>
          <p:nvPr/>
        </p:nvSpPr>
        <p:spPr>
          <a:xfrm>
            <a:off x="2919264" y="2161056"/>
            <a:ext cx="6696744" cy="3725216"/>
          </a:xfrm>
          <a:prstGeom prst="wedgeEllipseCallout">
            <a:avLst>
              <a:gd name="adj1" fmla="val 30674"/>
              <a:gd name="adj2" fmla="val 61908"/>
            </a:avLst>
          </a:prstGeom>
          <a:solidFill>
            <a:schemeClr val="accent4"/>
          </a:solidFill>
          <a:ln w="12700" cap="flat" cmpd="sng">
            <a:solidFill>
              <a:srgbClr val="DBE8FF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600" dirty="0">
              <a:solidFill>
                <a:schemeClr val="lt1"/>
              </a:solidFill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Trajnostno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javno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naročanje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je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delno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obvezno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. V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Sloveniji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ga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imenujemo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zeleno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javno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naročanje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,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ki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ga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ureja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Uredba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o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zelenem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javnem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naročanju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.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Tudi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drugod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številne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vlade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sprejemajo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trajnostne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predpise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na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področju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javnih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naročil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.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Če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občine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ukrepajo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dovolj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hitro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,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lahko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prehitijo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trende, se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izognejo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težavam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s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skladnostjo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in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postanejo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vodilne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na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področju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trajnostnega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 </a:t>
            </a:r>
            <a:r>
              <a:rPr lang="de-DE" sz="1600" dirty="0" err="1">
                <a:solidFill>
                  <a:schemeClr val="lt1"/>
                </a:solidFill>
                <a:latin typeface="Aptos" panose="020B0004020202020204" pitchFamily="34" charset="0"/>
              </a:rPr>
              <a:t>razvoja</a:t>
            </a:r>
            <a:r>
              <a:rPr lang="de-DE" sz="1600" dirty="0">
                <a:solidFill>
                  <a:schemeClr val="lt1"/>
                </a:solidFill>
                <a:latin typeface="Aptos" panose="020B0004020202020204" pitchFamily="34" charset="0"/>
              </a:rPr>
              <a:t>.</a:t>
            </a:r>
            <a:endParaRPr sz="1600" dirty="0">
              <a:solidFill>
                <a:schemeClr val="lt1"/>
              </a:solidFill>
              <a:latin typeface="Aptos" panose="020B00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7"/>
          <p:cNvSpPr txBox="1">
            <a:spLocks noGrp="1"/>
          </p:cNvSpPr>
          <p:nvPr>
            <p:ph type="ctrTitle"/>
          </p:nvPr>
        </p:nvSpPr>
        <p:spPr>
          <a:xfrm>
            <a:off x="594360" y="411479"/>
            <a:ext cx="54864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3F3F3F"/>
              </a:buClr>
              <a:buSzPts val="6000"/>
              <a:buFont typeface="Play"/>
              <a:buNone/>
            </a:pPr>
            <a:r>
              <a:rPr lang="de-DE" dirty="0">
                <a:latin typeface="Aptos Serif" panose="02020604070405020304" pitchFamily="18" charset="0"/>
                <a:cs typeface="Aptos Serif" panose="02020604070405020304" pitchFamily="18" charset="0"/>
              </a:rPr>
              <a:t>Hvala </a:t>
            </a:r>
            <a:r>
              <a:rPr lang="de-DE" dirty="0" err="1">
                <a:latin typeface="Aptos Serif" panose="02020604070405020304" pitchFamily="18" charset="0"/>
                <a:cs typeface="Aptos Serif" panose="02020604070405020304" pitchFamily="18" charset="0"/>
              </a:rPr>
              <a:t>za</a:t>
            </a:r>
            <a:r>
              <a:rPr lang="de-DE" dirty="0">
                <a:latin typeface="Aptos Serif" panose="02020604070405020304" pitchFamily="18" charset="0"/>
                <a:cs typeface="Aptos Serif" panose="02020604070405020304" pitchFamily="18" charset="0"/>
              </a:rPr>
              <a:t> </a:t>
            </a:r>
            <a:r>
              <a:rPr lang="de-DE" dirty="0" err="1">
                <a:latin typeface="Aptos Serif" panose="02020604070405020304" pitchFamily="18" charset="0"/>
                <a:cs typeface="Aptos Serif" panose="02020604070405020304" pitchFamily="18" charset="0"/>
              </a:rPr>
              <a:t>pozornost</a:t>
            </a:r>
            <a:r>
              <a:rPr lang="de-DE" sz="6000" b="1" i="0" u="none" strike="noStrike" cap="none" dirty="0">
                <a:solidFill>
                  <a:srgbClr val="3F3F3F"/>
                </a:solidFill>
                <a:latin typeface="Aptos Serif" panose="02020604070405020304" pitchFamily="18" charset="0"/>
                <a:cs typeface="Aptos Serif" panose="02020604070405020304" pitchFamily="18" charset="0"/>
                <a:sym typeface="Play"/>
              </a:rPr>
              <a:t>!</a:t>
            </a:r>
            <a:endParaRPr dirty="0">
              <a:latin typeface="Aptos Serif" panose="02020604070405020304" pitchFamily="18" charset="0"/>
              <a:cs typeface="Aptos Serif" panose="02020604070405020304" pitchFamily="18" charset="0"/>
            </a:endParaRPr>
          </a:p>
        </p:txBody>
      </p:sp>
      <p:pic>
        <p:nvPicPr>
          <p:cNvPr id="166" name="Google Shape;166;p7" descr="Ein Bild, das Text, Schrift, Screenshot, Grafiken enthält.&#10;&#10;Automatisch generierte Beschreibu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439715" y="4869913"/>
            <a:ext cx="5273749" cy="19042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Grafik 2" descr="Ein Bild, das Text, Screenshot, Schrift enthält.&#10;&#10;KI-generierte Inhalte können fehlerhaft sein.">
            <a:extLst>
              <a:ext uri="{FF2B5EF4-FFF2-40B4-BE49-F238E27FC236}">
                <a16:creationId xmlns:a16="http://schemas.microsoft.com/office/drawing/2014/main" id="{EA2BA96F-7484-2D00-9BEF-98EB5BE873D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8758" y="5183533"/>
            <a:ext cx="3594100" cy="14351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enutzerdefiniert">
  <a:themeElements>
    <a:clrScheme name="Benutzerdefiniert 5">
      <a:dk1>
        <a:srgbClr val="000000"/>
      </a:dk1>
      <a:lt1>
        <a:srgbClr val="FFFFFF"/>
      </a:lt1>
      <a:dk2>
        <a:srgbClr val="E4E4E4"/>
      </a:dk2>
      <a:lt2>
        <a:srgbClr val="A3C42A"/>
      </a:lt2>
      <a:accent1>
        <a:srgbClr val="A9D4DB"/>
      </a:accent1>
      <a:accent2>
        <a:srgbClr val="FAB609"/>
      </a:accent2>
      <a:accent3>
        <a:srgbClr val="4495A2"/>
      </a:accent3>
      <a:accent4>
        <a:srgbClr val="035854"/>
      </a:accent4>
      <a:accent5>
        <a:srgbClr val="CCDB84"/>
      </a:accent5>
      <a:accent6>
        <a:srgbClr val="A3C42A"/>
      </a:accent6>
      <a:hlink>
        <a:srgbClr val="035854"/>
      </a:hlink>
      <a:folHlink>
        <a:srgbClr val="0F499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409</Words>
  <Application>Microsoft Macintosh PowerPoint</Application>
  <PresentationFormat>Breitbild</PresentationFormat>
  <Paragraphs>28</Paragraphs>
  <Slides>7</Slides>
  <Notes>7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3" baseType="lpstr">
      <vt:lpstr>Calibri</vt:lpstr>
      <vt:lpstr>Aptos Serif</vt:lpstr>
      <vt:lpstr>Play</vt:lpstr>
      <vt:lpstr>Aptos</vt:lpstr>
      <vt:lpstr>Arial</vt:lpstr>
      <vt:lpstr>Benutzerdefiniert</vt:lpstr>
      <vt:lpstr>Zbirka orodij proCURE: Predsodki in argumenti za trajnostno javno naročanje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Hvala za pozornost!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nicole</dc:creator>
  <cp:lastModifiedBy>Henrieta Winklhofer</cp:lastModifiedBy>
  <cp:revision>2</cp:revision>
  <dcterms:created xsi:type="dcterms:W3CDTF">2024-09-16T10:50:40Z</dcterms:created>
  <dcterms:modified xsi:type="dcterms:W3CDTF">2025-08-21T09:08:25Z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